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09E8A3-3E7B-49FD-A916-2AF1797A31D5}" type="datetimeFigureOut">
              <a:rPr lang="en-US" smtClean="0"/>
              <a:t>5/8/2014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34B3-B187-470B-9692-CC550BBE463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564822" y="961631"/>
            <a:ext cx="6976365" cy="1076302"/>
            <a:chOff x="1564822" y="961631"/>
            <a:chExt cx="6976365" cy="1076302"/>
          </a:xfrm>
        </p:grpSpPr>
        <p:sp>
          <p:nvSpPr>
            <p:cNvPr id="2" name="Freeform 1"/>
            <p:cNvSpPr/>
            <p:nvPr/>
          </p:nvSpPr>
          <p:spPr>
            <a:xfrm>
              <a:off x="1564822" y="1009878"/>
              <a:ext cx="277666" cy="687110"/>
            </a:xfrm>
            <a:custGeom>
              <a:avLst/>
              <a:gdLst/>
              <a:ahLst/>
              <a:cxnLst/>
              <a:rect l="0" t="0" r="0" b="0"/>
              <a:pathLst>
                <a:path w="277666" h="687110">
                  <a:moveTo>
                    <a:pt x="277665" y="106142"/>
                  </a:moveTo>
                  <a:lnTo>
                    <a:pt x="260854" y="125293"/>
                  </a:lnTo>
                  <a:lnTo>
                    <a:pt x="235003" y="174829"/>
                  </a:lnTo>
                  <a:lnTo>
                    <a:pt x="212956" y="229414"/>
                  </a:lnTo>
                  <a:lnTo>
                    <a:pt x="175446" y="286321"/>
                  </a:lnTo>
                  <a:lnTo>
                    <a:pt x="149069" y="341046"/>
                  </a:lnTo>
                  <a:lnTo>
                    <a:pt x="121997" y="399985"/>
                  </a:lnTo>
                  <a:lnTo>
                    <a:pt x="92757" y="445985"/>
                  </a:lnTo>
                  <a:lnTo>
                    <a:pt x="70041" y="504055"/>
                  </a:lnTo>
                  <a:lnTo>
                    <a:pt x="53020" y="533788"/>
                  </a:lnTo>
                  <a:lnTo>
                    <a:pt x="40048" y="583802"/>
                  </a:lnTo>
                  <a:lnTo>
                    <a:pt x="31135" y="633846"/>
                  </a:lnTo>
                  <a:lnTo>
                    <a:pt x="32785" y="660042"/>
                  </a:lnTo>
                  <a:lnTo>
                    <a:pt x="38372" y="669601"/>
                  </a:lnTo>
                  <a:lnTo>
                    <a:pt x="57059" y="683342"/>
                  </a:lnTo>
                  <a:lnTo>
                    <a:pt x="84081" y="687109"/>
                  </a:lnTo>
                  <a:lnTo>
                    <a:pt x="113249" y="683714"/>
                  </a:lnTo>
                  <a:lnTo>
                    <a:pt x="148230" y="668649"/>
                  </a:lnTo>
                  <a:lnTo>
                    <a:pt x="194647" y="630155"/>
                  </a:lnTo>
                  <a:lnTo>
                    <a:pt x="219792" y="594678"/>
                  </a:lnTo>
                  <a:lnTo>
                    <a:pt x="236470" y="554530"/>
                  </a:lnTo>
                  <a:lnTo>
                    <a:pt x="243232" y="512999"/>
                  </a:lnTo>
                  <a:lnTo>
                    <a:pt x="239646" y="476647"/>
                  </a:lnTo>
                  <a:lnTo>
                    <a:pt x="213184" y="413928"/>
                  </a:lnTo>
                  <a:lnTo>
                    <a:pt x="186159" y="375430"/>
                  </a:lnTo>
                  <a:lnTo>
                    <a:pt x="126151" y="321910"/>
                  </a:lnTo>
                  <a:lnTo>
                    <a:pt x="63258" y="269191"/>
                  </a:lnTo>
                  <a:lnTo>
                    <a:pt x="26562" y="231416"/>
                  </a:lnTo>
                  <a:lnTo>
                    <a:pt x="5623" y="187040"/>
                  </a:lnTo>
                  <a:lnTo>
                    <a:pt x="0" y="159644"/>
                  </a:lnTo>
                  <a:lnTo>
                    <a:pt x="4581" y="113676"/>
                  </a:lnTo>
                  <a:lnTo>
                    <a:pt x="33010" y="54492"/>
                  </a:lnTo>
                  <a:lnTo>
                    <a:pt x="58945" y="27797"/>
                  </a:lnTo>
                  <a:lnTo>
                    <a:pt x="94446" y="5070"/>
                  </a:lnTo>
                  <a:lnTo>
                    <a:pt x="120975" y="0"/>
                  </a:lnTo>
                  <a:lnTo>
                    <a:pt x="148363" y="2816"/>
                  </a:lnTo>
                  <a:lnTo>
                    <a:pt x="200954" y="23688"/>
                  </a:lnTo>
                  <a:lnTo>
                    <a:pt x="245484" y="55930"/>
                  </a:lnTo>
                  <a:lnTo>
                    <a:pt x="257513" y="78756"/>
                  </a:lnTo>
                  <a:lnTo>
                    <a:pt x="270824" y="131538"/>
                  </a:lnTo>
                  <a:lnTo>
                    <a:pt x="276764" y="188530"/>
                  </a:lnTo>
                  <a:lnTo>
                    <a:pt x="277665" y="200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21471" y="17056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6269" y="1095396"/>
              <a:ext cx="480587" cy="568107"/>
            </a:xfrm>
            <a:custGeom>
              <a:avLst/>
              <a:gdLst/>
              <a:ahLst/>
              <a:cxnLst/>
              <a:rect l="0" t="0" r="0" b="0"/>
              <a:pathLst>
                <a:path w="480587" h="568107">
                  <a:moveTo>
                    <a:pt x="0" y="10096"/>
                  </a:moveTo>
                  <a:lnTo>
                    <a:pt x="58617" y="4507"/>
                  </a:lnTo>
                  <a:lnTo>
                    <a:pt x="121196" y="7779"/>
                  </a:lnTo>
                  <a:lnTo>
                    <a:pt x="171351" y="9409"/>
                  </a:lnTo>
                  <a:lnTo>
                    <a:pt x="233932" y="9960"/>
                  </a:lnTo>
                  <a:lnTo>
                    <a:pt x="288072" y="10056"/>
                  </a:lnTo>
                  <a:lnTo>
                    <a:pt x="348567" y="6964"/>
                  </a:lnTo>
                  <a:lnTo>
                    <a:pt x="404706" y="1759"/>
                  </a:lnTo>
                  <a:lnTo>
                    <a:pt x="465597" y="0"/>
                  </a:lnTo>
                  <a:lnTo>
                    <a:pt x="474175" y="4535"/>
                  </a:lnTo>
                  <a:lnTo>
                    <a:pt x="478723" y="12238"/>
                  </a:lnTo>
                  <a:lnTo>
                    <a:pt x="480586" y="22052"/>
                  </a:lnTo>
                  <a:lnTo>
                    <a:pt x="476416" y="42316"/>
                  </a:lnTo>
                  <a:lnTo>
                    <a:pt x="460915" y="70335"/>
                  </a:lnTo>
                  <a:lnTo>
                    <a:pt x="444623" y="96575"/>
                  </a:lnTo>
                  <a:lnTo>
                    <a:pt x="410498" y="154498"/>
                  </a:lnTo>
                  <a:lnTo>
                    <a:pt x="381365" y="209743"/>
                  </a:lnTo>
                  <a:lnTo>
                    <a:pt x="355620" y="262728"/>
                  </a:lnTo>
                  <a:lnTo>
                    <a:pt x="329800" y="316585"/>
                  </a:lnTo>
                  <a:lnTo>
                    <a:pt x="297833" y="377129"/>
                  </a:lnTo>
                  <a:lnTo>
                    <a:pt x="274603" y="431043"/>
                  </a:lnTo>
                  <a:lnTo>
                    <a:pt x="259873" y="484490"/>
                  </a:lnTo>
                  <a:lnTo>
                    <a:pt x="242178" y="542624"/>
                  </a:lnTo>
                  <a:lnTo>
                    <a:pt x="231627" y="568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37492" y="1379233"/>
              <a:ext cx="147399" cy="31586"/>
            </a:xfrm>
            <a:custGeom>
              <a:avLst/>
              <a:gdLst/>
              <a:ahLst/>
              <a:cxnLst/>
              <a:rect l="0" t="0" r="0" b="0"/>
              <a:pathLst>
                <a:path w="147399" h="31586">
                  <a:moveTo>
                    <a:pt x="147398" y="0"/>
                  </a:moveTo>
                  <a:lnTo>
                    <a:pt x="94371" y="14654"/>
                  </a:lnTo>
                  <a:lnTo>
                    <a:pt x="3373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56212" y="961631"/>
              <a:ext cx="582608" cy="718690"/>
            </a:xfrm>
            <a:custGeom>
              <a:avLst/>
              <a:gdLst/>
              <a:ahLst/>
              <a:cxnLst/>
              <a:rect l="0" t="0" r="0" b="0"/>
              <a:pathLst>
                <a:path w="582608" h="718690">
                  <a:moveTo>
                    <a:pt x="407788" y="70161"/>
                  </a:moveTo>
                  <a:lnTo>
                    <a:pt x="372890" y="35264"/>
                  </a:lnTo>
                  <a:lnTo>
                    <a:pt x="318963" y="12618"/>
                  </a:lnTo>
                  <a:lnTo>
                    <a:pt x="262730" y="0"/>
                  </a:lnTo>
                  <a:lnTo>
                    <a:pt x="205321" y="630"/>
                  </a:lnTo>
                  <a:lnTo>
                    <a:pt x="146976" y="11345"/>
                  </a:lnTo>
                  <a:lnTo>
                    <a:pt x="95764" y="32457"/>
                  </a:lnTo>
                  <a:lnTo>
                    <a:pt x="47716" y="65443"/>
                  </a:lnTo>
                  <a:lnTo>
                    <a:pt x="23199" y="98529"/>
                  </a:lnTo>
                  <a:lnTo>
                    <a:pt x="6707" y="137968"/>
                  </a:lnTo>
                  <a:lnTo>
                    <a:pt x="0" y="179289"/>
                  </a:lnTo>
                  <a:lnTo>
                    <a:pt x="4670" y="204061"/>
                  </a:lnTo>
                  <a:lnTo>
                    <a:pt x="20454" y="234617"/>
                  </a:lnTo>
                  <a:lnTo>
                    <a:pt x="26732" y="242970"/>
                  </a:lnTo>
                  <a:lnTo>
                    <a:pt x="46187" y="255370"/>
                  </a:lnTo>
                  <a:lnTo>
                    <a:pt x="70432" y="263610"/>
                  </a:lnTo>
                  <a:lnTo>
                    <a:pt x="127243" y="268900"/>
                  </a:lnTo>
                  <a:lnTo>
                    <a:pt x="183266" y="275535"/>
                  </a:lnTo>
                  <a:lnTo>
                    <a:pt x="246108" y="288110"/>
                  </a:lnTo>
                  <a:lnTo>
                    <a:pt x="303340" y="299555"/>
                  </a:lnTo>
                  <a:lnTo>
                    <a:pt x="355523" y="316075"/>
                  </a:lnTo>
                  <a:lnTo>
                    <a:pt x="408902" y="338969"/>
                  </a:lnTo>
                  <a:lnTo>
                    <a:pt x="468549" y="379517"/>
                  </a:lnTo>
                  <a:lnTo>
                    <a:pt x="523255" y="441090"/>
                  </a:lnTo>
                  <a:lnTo>
                    <a:pt x="558651" y="493961"/>
                  </a:lnTo>
                  <a:lnTo>
                    <a:pt x="577400" y="539792"/>
                  </a:lnTo>
                  <a:lnTo>
                    <a:pt x="582607" y="573294"/>
                  </a:lnTo>
                  <a:lnTo>
                    <a:pt x="578682" y="601442"/>
                  </a:lnTo>
                  <a:lnTo>
                    <a:pt x="563318" y="633900"/>
                  </a:lnTo>
                  <a:lnTo>
                    <a:pt x="547102" y="651775"/>
                  </a:lnTo>
                  <a:lnTo>
                    <a:pt x="489032" y="688726"/>
                  </a:lnTo>
                  <a:lnTo>
                    <a:pt x="435370" y="708505"/>
                  </a:lnTo>
                  <a:lnTo>
                    <a:pt x="378135" y="718655"/>
                  </a:lnTo>
                  <a:lnTo>
                    <a:pt x="341966" y="718689"/>
                  </a:lnTo>
                  <a:lnTo>
                    <a:pt x="289889" y="705555"/>
                  </a:lnTo>
                  <a:lnTo>
                    <a:pt x="232897" y="680155"/>
                  </a:lnTo>
                  <a:lnTo>
                    <a:pt x="186689" y="649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54882" y="1481745"/>
              <a:ext cx="221923" cy="193129"/>
            </a:xfrm>
            <a:custGeom>
              <a:avLst/>
              <a:gdLst/>
              <a:ahLst/>
              <a:cxnLst/>
              <a:rect l="0" t="0" r="0" b="0"/>
              <a:pathLst>
                <a:path w="221923" h="193129">
                  <a:moveTo>
                    <a:pt x="98672" y="13301"/>
                  </a:moveTo>
                  <a:lnTo>
                    <a:pt x="87494" y="2123"/>
                  </a:lnTo>
                  <a:lnTo>
                    <a:pt x="79522" y="0"/>
                  </a:lnTo>
                  <a:lnTo>
                    <a:pt x="58185" y="760"/>
                  </a:lnTo>
                  <a:lnTo>
                    <a:pt x="39344" y="8117"/>
                  </a:lnTo>
                  <a:lnTo>
                    <a:pt x="31044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90533"/>
                  </a:lnTo>
                  <a:lnTo>
                    <a:pt x="4515" y="115477"/>
                  </a:lnTo>
                  <a:lnTo>
                    <a:pt x="14321" y="138261"/>
                  </a:lnTo>
                  <a:lnTo>
                    <a:pt x="38584" y="165230"/>
                  </a:lnTo>
                  <a:lnTo>
                    <a:pt x="73589" y="188039"/>
                  </a:lnTo>
                  <a:lnTo>
                    <a:pt x="103122" y="193128"/>
                  </a:lnTo>
                  <a:lnTo>
                    <a:pt x="164152" y="186863"/>
                  </a:lnTo>
                  <a:lnTo>
                    <a:pt x="186656" y="174668"/>
                  </a:lnTo>
                  <a:lnTo>
                    <a:pt x="203287" y="157549"/>
                  </a:lnTo>
                  <a:lnTo>
                    <a:pt x="214577" y="138243"/>
                  </a:lnTo>
                  <a:lnTo>
                    <a:pt x="221922" y="102054"/>
                  </a:lnTo>
                  <a:lnTo>
                    <a:pt x="217401" y="81603"/>
                  </a:lnTo>
                  <a:lnTo>
                    <a:pt x="195434" y="49410"/>
                  </a:lnTo>
                  <a:lnTo>
                    <a:pt x="169846" y="33229"/>
                  </a:lnTo>
                  <a:lnTo>
                    <a:pt x="140786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85181" y="1137077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0"/>
                  </a:moveTo>
                  <a:lnTo>
                    <a:pt x="9065" y="58617"/>
                  </a:lnTo>
                  <a:lnTo>
                    <a:pt x="17475" y="116301"/>
                  </a:lnTo>
                  <a:lnTo>
                    <a:pt x="19996" y="176269"/>
                  </a:lnTo>
                  <a:lnTo>
                    <a:pt x="20743" y="225234"/>
                  </a:lnTo>
                  <a:lnTo>
                    <a:pt x="20995" y="283700"/>
                  </a:lnTo>
                  <a:lnTo>
                    <a:pt x="21045" y="340309"/>
                  </a:lnTo>
                  <a:lnTo>
                    <a:pt x="21054" y="393681"/>
                  </a:lnTo>
                  <a:lnTo>
                    <a:pt x="21056" y="448359"/>
                  </a:lnTo>
                  <a:lnTo>
                    <a:pt x="21057" y="477691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90466" y="1484518"/>
              <a:ext cx="200042" cy="200381"/>
            </a:xfrm>
            <a:custGeom>
              <a:avLst/>
              <a:gdLst/>
              <a:ahLst/>
              <a:cxnLst/>
              <a:rect l="0" t="0" r="0" b="0"/>
              <a:pathLst>
                <a:path w="200042" h="200381">
                  <a:moveTo>
                    <a:pt x="0" y="0"/>
                  </a:moveTo>
                  <a:lnTo>
                    <a:pt x="14654" y="58617"/>
                  </a:lnTo>
                  <a:lnTo>
                    <a:pt x="43839" y="112790"/>
                  </a:lnTo>
                  <a:lnTo>
                    <a:pt x="73347" y="165432"/>
                  </a:lnTo>
                  <a:lnTo>
                    <a:pt x="88751" y="185829"/>
                  </a:lnTo>
                  <a:lnTo>
                    <a:pt x="107295" y="198794"/>
                  </a:lnTo>
                  <a:lnTo>
                    <a:pt x="115984" y="200380"/>
                  </a:lnTo>
                  <a:lnTo>
                    <a:pt x="124116" y="199097"/>
                  </a:lnTo>
                  <a:lnTo>
                    <a:pt x="131877" y="195902"/>
                  </a:lnTo>
                  <a:lnTo>
                    <a:pt x="143620" y="182994"/>
                  </a:lnTo>
                  <a:lnTo>
                    <a:pt x="170515" y="127606"/>
                  </a:lnTo>
                  <a:lnTo>
                    <a:pt x="183458" y="64955"/>
                  </a:lnTo>
                  <a:lnTo>
                    <a:pt x="20004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06321" y="151610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72218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5792" y="14108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22134" y="1534502"/>
              <a:ext cx="210571" cy="202701"/>
            </a:xfrm>
            <a:custGeom>
              <a:avLst/>
              <a:gdLst/>
              <a:ahLst/>
              <a:cxnLst/>
              <a:rect l="0" t="0" r="0" b="0"/>
              <a:pathLst>
                <a:path w="210571" h="202701">
                  <a:moveTo>
                    <a:pt x="0" y="34244"/>
                  </a:moveTo>
                  <a:lnTo>
                    <a:pt x="23720" y="87271"/>
                  </a:lnTo>
                  <a:lnTo>
                    <a:pt x="37268" y="137482"/>
                  </a:lnTo>
                  <a:lnTo>
                    <a:pt x="40678" y="169208"/>
                  </a:lnTo>
                  <a:lnTo>
                    <a:pt x="41476" y="161688"/>
                  </a:lnTo>
                  <a:lnTo>
                    <a:pt x="36817" y="114111"/>
                  </a:lnTo>
                  <a:lnTo>
                    <a:pt x="46657" y="55869"/>
                  </a:lnTo>
                  <a:lnTo>
                    <a:pt x="62048" y="22064"/>
                  </a:lnTo>
                  <a:lnTo>
                    <a:pt x="77880" y="8163"/>
                  </a:lnTo>
                  <a:lnTo>
                    <a:pt x="87015" y="2819"/>
                  </a:lnTo>
                  <a:lnTo>
                    <a:pt x="106524" y="0"/>
                  </a:lnTo>
                  <a:lnTo>
                    <a:pt x="116640" y="886"/>
                  </a:lnTo>
                  <a:lnTo>
                    <a:pt x="134118" y="11229"/>
                  </a:lnTo>
                  <a:lnTo>
                    <a:pt x="177669" y="57599"/>
                  </a:lnTo>
                  <a:lnTo>
                    <a:pt x="198395" y="109090"/>
                  </a:lnTo>
                  <a:lnTo>
                    <a:pt x="208165" y="164322"/>
                  </a:lnTo>
                  <a:lnTo>
                    <a:pt x="210570" y="20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16891" y="1551934"/>
              <a:ext cx="429594" cy="485999"/>
            </a:xfrm>
            <a:custGeom>
              <a:avLst/>
              <a:gdLst/>
              <a:ahLst/>
              <a:cxnLst/>
              <a:rect l="0" t="0" r="0" b="0"/>
              <a:pathLst>
                <a:path w="429594" h="485999">
                  <a:moveTo>
                    <a:pt x="379026" y="79983"/>
                  </a:moveTo>
                  <a:lnTo>
                    <a:pt x="384616" y="63215"/>
                  </a:lnTo>
                  <a:lnTo>
                    <a:pt x="381120" y="45624"/>
                  </a:lnTo>
                  <a:lnTo>
                    <a:pt x="365998" y="19110"/>
                  </a:lnTo>
                  <a:lnTo>
                    <a:pt x="359812" y="11325"/>
                  </a:lnTo>
                  <a:lnTo>
                    <a:pt x="337342" y="2675"/>
                  </a:lnTo>
                  <a:lnTo>
                    <a:pt x="310197" y="0"/>
                  </a:lnTo>
                  <a:lnTo>
                    <a:pt x="286434" y="2711"/>
                  </a:lnTo>
                  <a:lnTo>
                    <a:pt x="267294" y="10935"/>
                  </a:lnTo>
                  <a:lnTo>
                    <a:pt x="250989" y="23558"/>
                  </a:lnTo>
                  <a:lnTo>
                    <a:pt x="221457" y="63378"/>
                  </a:lnTo>
                  <a:lnTo>
                    <a:pt x="210730" y="87811"/>
                  </a:lnTo>
                  <a:lnTo>
                    <a:pt x="209861" y="110368"/>
                  </a:lnTo>
                  <a:lnTo>
                    <a:pt x="215949" y="142798"/>
                  </a:lnTo>
                  <a:lnTo>
                    <a:pt x="230751" y="169044"/>
                  </a:lnTo>
                  <a:lnTo>
                    <a:pt x="246446" y="181177"/>
                  </a:lnTo>
                  <a:lnTo>
                    <a:pt x="255544" y="186050"/>
                  </a:lnTo>
                  <a:lnTo>
                    <a:pt x="275012" y="188345"/>
                  </a:lnTo>
                  <a:lnTo>
                    <a:pt x="316106" y="180286"/>
                  </a:lnTo>
                  <a:lnTo>
                    <a:pt x="333904" y="167846"/>
                  </a:lnTo>
                  <a:lnTo>
                    <a:pt x="348443" y="150619"/>
                  </a:lnTo>
                  <a:lnTo>
                    <a:pt x="358805" y="131264"/>
                  </a:lnTo>
                  <a:lnTo>
                    <a:pt x="363206" y="128208"/>
                  </a:lnTo>
                  <a:lnTo>
                    <a:pt x="367309" y="129680"/>
                  </a:lnTo>
                  <a:lnTo>
                    <a:pt x="371215" y="134172"/>
                  </a:lnTo>
                  <a:lnTo>
                    <a:pt x="381117" y="196115"/>
                  </a:lnTo>
                  <a:lnTo>
                    <a:pt x="396849" y="257623"/>
                  </a:lnTo>
                  <a:lnTo>
                    <a:pt x="414157" y="317022"/>
                  </a:lnTo>
                  <a:lnTo>
                    <a:pt x="424660" y="368975"/>
                  </a:lnTo>
                  <a:lnTo>
                    <a:pt x="429593" y="417644"/>
                  </a:lnTo>
                  <a:lnTo>
                    <a:pt x="424507" y="441014"/>
                  </a:lnTo>
                  <a:lnTo>
                    <a:pt x="419875" y="450522"/>
                  </a:lnTo>
                  <a:lnTo>
                    <a:pt x="402250" y="467325"/>
                  </a:lnTo>
                  <a:lnTo>
                    <a:pt x="391000" y="475081"/>
                  </a:lnTo>
                  <a:lnTo>
                    <a:pt x="341630" y="485998"/>
                  </a:lnTo>
                  <a:lnTo>
                    <a:pt x="283772" y="481281"/>
                  </a:lnTo>
                  <a:lnTo>
                    <a:pt x="230700" y="472367"/>
                  </a:lnTo>
                  <a:lnTo>
                    <a:pt x="181959" y="463487"/>
                  </a:lnTo>
                  <a:lnTo>
                    <a:pt x="127614" y="459166"/>
                  </a:lnTo>
                  <a:lnTo>
                    <a:pt x="69791" y="450937"/>
                  </a:lnTo>
                  <a:lnTo>
                    <a:pt x="29258" y="449208"/>
                  </a:lnTo>
                  <a:lnTo>
                    <a:pt x="0" y="448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66896" y="980186"/>
              <a:ext cx="461165" cy="594851"/>
            </a:xfrm>
            <a:custGeom>
              <a:avLst/>
              <a:gdLst/>
              <a:ahLst/>
              <a:cxnLst/>
              <a:rect l="0" t="0" r="0" b="0"/>
              <a:pathLst>
                <a:path w="461165" h="594851">
                  <a:moveTo>
                    <a:pt x="371342" y="30549"/>
                  </a:moveTo>
                  <a:lnTo>
                    <a:pt x="322411" y="10763"/>
                  </a:lnTo>
                  <a:lnTo>
                    <a:pt x="271446" y="2460"/>
                  </a:lnTo>
                  <a:lnTo>
                    <a:pt x="211893" y="0"/>
                  </a:lnTo>
                  <a:lnTo>
                    <a:pt x="152913" y="5510"/>
                  </a:lnTo>
                  <a:lnTo>
                    <a:pt x="91759" y="22744"/>
                  </a:lnTo>
                  <a:lnTo>
                    <a:pt x="51287" y="39415"/>
                  </a:lnTo>
                  <a:lnTo>
                    <a:pt x="29834" y="58666"/>
                  </a:lnTo>
                  <a:lnTo>
                    <a:pt x="2587" y="103564"/>
                  </a:lnTo>
                  <a:lnTo>
                    <a:pt x="0" y="131240"/>
                  </a:lnTo>
                  <a:lnTo>
                    <a:pt x="3920" y="159529"/>
                  </a:lnTo>
                  <a:lnTo>
                    <a:pt x="13461" y="179900"/>
                  </a:lnTo>
                  <a:lnTo>
                    <a:pt x="37576" y="204523"/>
                  </a:lnTo>
                  <a:lnTo>
                    <a:pt x="85571" y="225398"/>
                  </a:lnTo>
                  <a:lnTo>
                    <a:pt x="140112" y="240787"/>
                  </a:lnTo>
                  <a:lnTo>
                    <a:pt x="195946" y="260681"/>
                  </a:lnTo>
                  <a:lnTo>
                    <a:pt x="258101" y="278735"/>
                  </a:lnTo>
                  <a:lnTo>
                    <a:pt x="294115" y="291129"/>
                  </a:lnTo>
                  <a:lnTo>
                    <a:pt x="357119" y="336477"/>
                  </a:lnTo>
                  <a:lnTo>
                    <a:pt x="420194" y="395424"/>
                  </a:lnTo>
                  <a:lnTo>
                    <a:pt x="447039" y="427739"/>
                  </a:lnTo>
                  <a:lnTo>
                    <a:pt x="457627" y="456642"/>
                  </a:lnTo>
                  <a:lnTo>
                    <a:pt x="461164" y="486646"/>
                  </a:lnTo>
                  <a:lnTo>
                    <a:pt x="458836" y="511679"/>
                  </a:lnTo>
                  <a:lnTo>
                    <a:pt x="450783" y="531384"/>
                  </a:lnTo>
                  <a:lnTo>
                    <a:pt x="445360" y="539914"/>
                  </a:lnTo>
                  <a:lnTo>
                    <a:pt x="415370" y="563098"/>
                  </a:lnTo>
                  <a:lnTo>
                    <a:pt x="371260" y="584785"/>
                  </a:lnTo>
                  <a:lnTo>
                    <a:pt x="315555" y="594850"/>
                  </a:lnTo>
                  <a:lnTo>
                    <a:pt x="255557" y="589846"/>
                  </a:lnTo>
                  <a:lnTo>
                    <a:pt x="200944" y="579712"/>
                  </a:lnTo>
                  <a:lnTo>
                    <a:pt x="138855" y="559039"/>
                  </a:lnTo>
                  <a:lnTo>
                    <a:pt x="108130" y="546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85637" y="1421347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35917" y="53875"/>
                  </a:lnTo>
                  <a:lnTo>
                    <a:pt x="70298" y="99858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75109" y="1389761"/>
              <a:ext cx="178985" cy="452727"/>
            </a:xfrm>
            <a:custGeom>
              <a:avLst/>
              <a:gdLst/>
              <a:ahLst/>
              <a:cxnLst/>
              <a:rect l="0" t="0" r="0" b="0"/>
              <a:pathLst>
                <a:path w="178985" h="452727">
                  <a:moveTo>
                    <a:pt x="178984" y="0"/>
                  </a:moveTo>
                  <a:lnTo>
                    <a:pt x="167806" y="11179"/>
                  </a:lnTo>
                  <a:lnTo>
                    <a:pt x="144655" y="68687"/>
                  </a:lnTo>
                  <a:lnTo>
                    <a:pt x="125528" y="117448"/>
                  </a:lnTo>
                  <a:lnTo>
                    <a:pt x="103694" y="175148"/>
                  </a:lnTo>
                  <a:lnTo>
                    <a:pt x="80881" y="234812"/>
                  </a:lnTo>
                  <a:lnTo>
                    <a:pt x="60145" y="293831"/>
                  </a:lnTo>
                  <a:lnTo>
                    <a:pt x="42177" y="347313"/>
                  </a:lnTo>
                  <a:lnTo>
                    <a:pt x="23405" y="40730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08059" y="1436815"/>
              <a:ext cx="184893" cy="191898"/>
            </a:xfrm>
            <a:custGeom>
              <a:avLst/>
              <a:gdLst/>
              <a:ahLst/>
              <a:cxnLst/>
              <a:rect l="0" t="0" r="0" b="0"/>
              <a:pathLst>
                <a:path w="184893" h="191898">
                  <a:moveTo>
                    <a:pt x="156604" y="5589"/>
                  </a:moveTo>
                  <a:lnTo>
                    <a:pt x="139836" y="0"/>
                  </a:lnTo>
                  <a:lnTo>
                    <a:pt x="107052" y="2113"/>
                  </a:lnTo>
                  <a:lnTo>
                    <a:pt x="51726" y="16584"/>
                  </a:lnTo>
                  <a:lnTo>
                    <a:pt x="9285" y="35837"/>
                  </a:lnTo>
                  <a:lnTo>
                    <a:pt x="3410" y="43301"/>
                  </a:lnTo>
                  <a:lnTo>
                    <a:pt x="662" y="51788"/>
                  </a:lnTo>
                  <a:lnTo>
                    <a:pt x="0" y="60954"/>
                  </a:lnTo>
                  <a:lnTo>
                    <a:pt x="4238" y="68235"/>
                  </a:lnTo>
                  <a:lnTo>
                    <a:pt x="21425" y="79445"/>
                  </a:lnTo>
                  <a:lnTo>
                    <a:pt x="78993" y="96173"/>
                  </a:lnTo>
                  <a:lnTo>
                    <a:pt x="140450" y="110743"/>
                  </a:lnTo>
                  <a:lnTo>
                    <a:pt x="152854" y="114296"/>
                  </a:lnTo>
                  <a:lnTo>
                    <a:pt x="172875" y="127603"/>
                  </a:lnTo>
                  <a:lnTo>
                    <a:pt x="181489" y="136064"/>
                  </a:lnTo>
                  <a:lnTo>
                    <a:pt x="184892" y="145215"/>
                  </a:lnTo>
                  <a:lnTo>
                    <a:pt x="184822" y="154825"/>
                  </a:lnTo>
                  <a:lnTo>
                    <a:pt x="182435" y="164741"/>
                  </a:lnTo>
                  <a:lnTo>
                    <a:pt x="177334" y="172522"/>
                  </a:lnTo>
                  <a:lnTo>
                    <a:pt x="162308" y="184286"/>
                  </a:lnTo>
                  <a:lnTo>
                    <a:pt x="122939" y="191897"/>
                  </a:lnTo>
                  <a:lnTo>
                    <a:pt x="59574" y="187233"/>
                  </a:lnTo>
                  <a:lnTo>
                    <a:pt x="9205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33119" y="1210777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10095" y="160786"/>
                  </a:lnTo>
                  <a:lnTo>
                    <a:pt x="11613" y="220970"/>
                  </a:lnTo>
                  <a:lnTo>
                    <a:pt x="16079" y="262375"/>
                  </a:lnTo>
                  <a:lnTo>
                    <a:pt x="18844" y="308074"/>
                  </a:lnTo>
                  <a:lnTo>
                    <a:pt x="23521" y="367362"/>
                  </a:lnTo>
                  <a:lnTo>
                    <a:pt x="29992" y="424425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43606" y="1410818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4820" y="5589"/>
                  </a:lnTo>
                  <a:lnTo>
                    <a:pt x="225707" y="9065"/>
                  </a:lnTo>
                  <a:lnTo>
                    <a:pt x="166702" y="10095"/>
                  </a:lnTo>
                  <a:lnTo>
                    <a:pt x="105588" y="17679"/>
                  </a:lnTo>
                  <a:lnTo>
                    <a:pt x="53123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69989" y="1480357"/>
              <a:ext cx="186655" cy="201280"/>
            </a:xfrm>
            <a:custGeom>
              <a:avLst/>
              <a:gdLst/>
              <a:ahLst/>
              <a:cxnLst/>
              <a:rect l="0" t="0" r="0" b="0"/>
              <a:pathLst>
                <a:path w="186655" h="201280">
                  <a:moveTo>
                    <a:pt x="0" y="88389"/>
                  </a:moveTo>
                  <a:lnTo>
                    <a:pt x="58617" y="88389"/>
                  </a:lnTo>
                  <a:lnTo>
                    <a:pt x="111621" y="87219"/>
                  </a:lnTo>
                  <a:lnTo>
                    <a:pt x="144988" y="78813"/>
                  </a:lnTo>
                  <a:lnTo>
                    <a:pt x="162314" y="68145"/>
                  </a:lnTo>
                  <a:lnTo>
                    <a:pt x="185224" y="43396"/>
                  </a:lnTo>
                  <a:lnTo>
                    <a:pt x="186654" y="36167"/>
                  </a:lnTo>
                  <a:lnTo>
                    <a:pt x="184098" y="30178"/>
                  </a:lnTo>
                  <a:lnTo>
                    <a:pt x="171899" y="20403"/>
                  </a:lnTo>
                  <a:lnTo>
                    <a:pt x="125410" y="941"/>
                  </a:lnTo>
                  <a:lnTo>
                    <a:pt x="104871" y="0"/>
                  </a:lnTo>
                  <a:lnTo>
                    <a:pt x="63090" y="8928"/>
                  </a:lnTo>
                  <a:lnTo>
                    <a:pt x="37151" y="24161"/>
                  </a:lnTo>
                  <a:lnTo>
                    <a:pt x="14648" y="43492"/>
                  </a:lnTo>
                  <a:lnTo>
                    <a:pt x="6510" y="63365"/>
                  </a:lnTo>
                  <a:lnTo>
                    <a:pt x="4063" y="87796"/>
                  </a:lnTo>
                  <a:lnTo>
                    <a:pt x="10433" y="126688"/>
                  </a:lnTo>
                  <a:lnTo>
                    <a:pt x="26618" y="159788"/>
                  </a:lnTo>
                  <a:lnTo>
                    <a:pt x="39517" y="177054"/>
                  </a:lnTo>
                  <a:lnTo>
                    <a:pt x="65521" y="194338"/>
                  </a:lnTo>
                  <a:lnTo>
                    <a:pt x="101042" y="201279"/>
                  </a:lnTo>
                  <a:lnTo>
                    <a:pt x="156344" y="187151"/>
                  </a:lnTo>
                  <a:lnTo>
                    <a:pt x="168457" y="183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24819" y="1508358"/>
              <a:ext cx="313710" cy="207788"/>
            </a:xfrm>
            <a:custGeom>
              <a:avLst/>
              <a:gdLst/>
              <a:ahLst/>
              <a:cxnLst/>
              <a:rect l="0" t="0" r="0" b="0"/>
              <a:pathLst>
                <a:path w="313710" h="207788">
                  <a:moveTo>
                    <a:pt x="8383" y="49859"/>
                  </a:moveTo>
                  <a:lnTo>
                    <a:pt x="8383" y="98790"/>
                  </a:lnTo>
                  <a:lnTo>
                    <a:pt x="7213" y="119569"/>
                  </a:lnTo>
                  <a:lnTo>
                    <a:pt x="5263" y="118559"/>
                  </a:lnTo>
                  <a:lnTo>
                    <a:pt x="2793" y="113207"/>
                  </a:lnTo>
                  <a:lnTo>
                    <a:pt x="0" y="62589"/>
                  </a:lnTo>
                  <a:lnTo>
                    <a:pt x="3877" y="30170"/>
                  </a:lnTo>
                  <a:lnTo>
                    <a:pt x="8888" y="18016"/>
                  </a:lnTo>
                  <a:lnTo>
                    <a:pt x="23815" y="1392"/>
                  </a:lnTo>
                  <a:lnTo>
                    <a:pt x="32709" y="0"/>
                  </a:lnTo>
                  <a:lnTo>
                    <a:pt x="51949" y="7812"/>
                  </a:lnTo>
                  <a:lnTo>
                    <a:pt x="85663" y="42593"/>
                  </a:lnTo>
                  <a:lnTo>
                    <a:pt x="128757" y="105219"/>
                  </a:lnTo>
                  <a:lnTo>
                    <a:pt x="133085" y="104313"/>
                  </a:lnTo>
                  <a:lnTo>
                    <a:pt x="137142" y="100200"/>
                  </a:lnTo>
                  <a:lnTo>
                    <a:pt x="159195" y="39668"/>
                  </a:lnTo>
                  <a:lnTo>
                    <a:pt x="175381" y="13434"/>
                  </a:lnTo>
                  <a:lnTo>
                    <a:pt x="184056" y="8028"/>
                  </a:lnTo>
                  <a:lnTo>
                    <a:pt x="206172" y="2022"/>
                  </a:lnTo>
                  <a:lnTo>
                    <a:pt x="216282" y="3930"/>
                  </a:lnTo>
                  <a:lnTo>
                    <a:pt x="233753" y="15408"/>
                  </a:lnTo>
                  <a:lnTo>
                    <a:pt x="262333" y="47190"/>
                  </a:lnTo>
                  <a:lnTo>
                    <a:pt x="290970" y="110483"/>
                  </a:lnTo>
                  <a:lnTo>
                    <a:pt x="308809" y="171403"/>
                  </a:lnTo>
                  <a:lnTo>
                    <a:pt x="313709" y="207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62482" y="1496510"/>
              <a:ext cx="278705" cy="316743"/>
            </a:xfrm>
            <a:custGeom>
              <a:avLst/>
              <a:gdLst/>
              <a:ahLst/>
              <a:cxnLst/>
              <a:rect l="0" t="0" r="0" b="0"/>
              <a:pathLst>
                <a:path w="278705" h="316743">
                  <a:moveTo>
                    <a:pt x="149787" y="9065"/>
                  </a:moveTo>
                  <a:lnTo>
                    <a:pt x="91170" y="0"/>
                  </a:lnTo>
                  <a:lnTo>
                    <a:pt x="56380" y="4559"/>
                  </a:lnTo>
                  <a:lnTo>
                    <a:pt x="23845" y="18908"/>
                  </a:lnTo>
                  <a:lnTo>
                    <a:pt x="8805" y="37616"/>
                  </a:lnTo>
                  <a:lnTo>
                    <a:pt x="3157" y="49156"/>
                  </a:lnTo>
                  <a:lnTo>
                    <a:pt x="0" y="71337"/>
                  </a:lnTo>
                  <a:lnTo>
                    <a:pt x="796" y="82165"/>
                  </a:lnTo>
                  <a:lnTo>
                    <a:pt x="6007" y="91723"/>
                  </a:lnTo>
                  <a:lnTo>
                    <a:pt x="55276" y="131228"/>
                  </a:lnTo>
                  <a:lnTo>
                    <a:pt x="110825" y="155451"/>
                  </a:lnTo>
                  <a:lnTo>
                    <a:pt x="170037" y="170302"/>
                  </a:lnTo>
                  <a:lnTo>
                    <a:pt x="220777" y="180971"/>
                  </a:lnTo>
                  <a:lnTo>
                    <a:pt x="256089" y="197130"/>
                  </a:lnTo>
                  <a:lnTo>
                    <a:pt x="270342" y="213142"/>
                  </a:lnTo>
                  <a:lnTo>
                    <a:pt x="275780" y="222325"/>
                  </a:lnTo>
                  <a:lnTo>
                    <a:pt x="278704" y="248127"/>
                  </a:lnTo>
                  <a:lnTo>
                    <a:pt x="277845" y="263196"/>
                  </a:lnTo>
                  <a:lnTo>
                    <a:pt x="267533" y="286178"/>
                  </a:lnTo>
                  <a:lnTo>
                    <a:pt x="259870" y="295583"/>
                  </a:lnTo>
                  <a:lnTo>
                    <a:pt x="235758" y="309151"/>
                  </a:lnTo>
                  <a:lnTo>
                    <a:pt x="206714" y="316742"/>
                  </a:lnTo>
                  <a:lnTo>
                    <a:pt x="146820" y="312082"/>
                  </a:lnTo>
                  <a:lnTo>
                    <a:pt x="105624" y="306298"/>
                  </a:lnTo>
                  <a:lnTo>
                    <a:pt x="76088" y="303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01057" y="2326798"/>
            <a:ext cx="5011174" cy="779776"/>
            <a:chOff x="1101057" y="2326798"/>
            <a:chExt cx="5011174" cy="779776"/>
          </a:xfrm>
        </p:grpSpPr>
        <p:sp>
          <p:nvSpPr>
            <p:cNvPr id="24" name="Freeform 23"/>
            <p:cNvSpPr/>
            <p:nvPr/>
          </p:nvSpPr>
          <p:spPr>
            <a:xfrm>
              <a:off x="1101057" y="2678226"/>
              <a:ext cx="294277" cy="294051"/>
            </a:xfrm>
            <a:custGeom>
              <a:avLst/>
              <a:gdLst/>
              <a:ahLst/>
              <a:cxnLst/>
              <a:rect l="0" t="0" r="0" b="0"/>
              <a:pathLst>
                <a:path w="294277" h="294051">
                  <a:moveTo>
                    <a:pt x="193948" y="48654"/>
                  </a:moveTo>
                  <a:lnTo>
                    <a:pt x="184372" y="24608"/>
                  </a:lnTo>
                  <a:lnTo>
                    <a:pt x="173704" y="10281"/>
                  </a:lnTo>
                  <a:lnTo>
                    <a:pt x="154925" y="2354"/>
                  </a:lnTo>
                  <a:lnTo>
                    <a:pt x="132151" y="0"/>
                  </a:lnTo>
                  <a:lnTo>
                    <a:pt x="78315" y="11037"/>
                  </a:lnTo>
                  <a:lnTo>
                    <a:pt x="46602" y="32049"/>
                  </a:lnTo>
                  <a:lnTo>
                    <a:pt x="26158" y="60502"/>
                  </a:lnTo>
                  <a:lnTo>
                    <a:pt x="4985" y="118238"/>
                  </a:lnTo>
                  <a:lnTo>
                    <a:pt x="0" y="149771"/>
                  </a:lnTo>
                  <a:lnTo>
                    <a:pt x="4940" y="198068"/>
                  </a:lnTo>
                  <a:lnTo>
                    <a:pt x="20702" y="234475"/>
                  </a:lnTo>
                  <a:lnTo>
                    <a:pt x="33502" y="252514"/>
                  </a:lnTo>
                  <a:lnTo>
                    <a:pt x="65040" y="275823"/>
                  </a:lnTo>
                  <a:lnTo>
                    <a:pt x="98431" y="291958"/>
                  </a:lnTo>
                  <a:lnTo>
                    <a:pt x="123030" y="294050"/>
                  </a:lnTo>
                  <a:lnTo>
                    <a:pt x="171361" y="285861"/>
                  </a:lnTo>
                  <a:lnTo>
                    <a:pt x="213533" y="264573"/>
                  </a:lnTo>
                  <a:lnTo>
                    <a:pt x="238095" y="243522"/>
                  </a:lnTo>
                  <a:lnTo>
                    <a:pt x="280061" y="189783"/>
                  </a:lnTo>
                  <a:lnTo>
                    <a:pt x="290712" y="163241"/>
                  </a:lnTo>
                  <a:lnTo>
                    <a:pt x="294276" y="137016"/>
                  </a:lnTo>
                  <a:lnTo>
                    <a:pt x="291960" y="113663"/>
                  </a:lnTo>
                  <a:lnTo>
                    <a:pt x="280793" y="91585"/>
                  </a:lnTo>
                  <a:lnTo>
                    <a:pt x="250617" y="54405"/>
                  </a:lnTo>
                  <a:lnTo>
                    <a:pt x="242255" y="501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12502" y="2387142"/>
              <a:ext cx="229944" cy="539781"/>
            </a:xfrm>
            <a:custGeom>
              <a:avLst/>
              <a:gdLst/>
              <a:ahLst/>
              <a:cxnLst/>
              <a:rect l="0" t="0" r="0" b="0"/>
              <a:pathLst>
                <a:path w="229944" h="539781">
                  <a:moveTo>
                    <a:pt x="61487" y="539780"/>
                  </a:moveTo>
                  <a:lnTo>
                    <a:pt x="76141" y="490228"/>
                  </a:lnTo>
                  <a:lnTo>
                    <a:pt x="75058" y="450878"/>
                  </a:lnTo>
                  <a:lnTo>
                    <a:pt x="64211" y="396830"/>
                  </a:lnTo>
                  <a:lnTo>
                    <a:pt x="50804" y="341787"/>
                  </a:lnTo>
                  <a:lnTo>
                    <a:pt x="37265" y="287703"/>
                  </a:lnTo>
                  <a:lnTo>
                    <a:pt x="17318" y="228204"/>
                  </a:lnTo>
                  <a:lnTo>
                    <a:pt x="9349" y="175421"/>
                  </a:lnTo>
                  <a:lnTo>
                    <a:pt x="0" y="113596"/>
                  </a:lnTo>
                  <a:lnTo>
                    <a:pt x="4404" y="78151"/>
                  </a:lnTo>
                  <a:lnTo>
                    <a:pt x="13110" y="59311"/>
                  </a:lnTo>
                  <a:lnTo>
                    <a:pt x="37763" y="28152"/>
                  </a:lnTo>
                  <a:lnTo>
                    <a:pt x="69406" y="12150"/>
                  </a:lnTo>
                  <a:lnTo>
                    <a:pt x="108417" y="0"/>
                  </a:lnTo>
                  <a:lnTo>
                    <a:pt x="163521" y="1055"/>
                  </a:lnTo>
                  <a:lnTo>
                    <a:pt x="210107" y="5596"/>
                  </a:lnTo>
                  <a:lnTo>
                    <a:pt x="229943" y="13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37119" y="2653181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9753" y="17958"/>
                  </a:lnTo>
                  <a:lnTo>
                    <a:pt x="188345" y="31666"/>
                  </a:lnTo>
                  <a:lnTo>
                    <a:pt x="140814" y="39018"/>
                  </a:lnTo>
                  <a:lnTo>
                    <a:pt x="85396" y="44316"/>
                  </a:lnTo>
                  <a:lnTo>
                    <a:pt x="38171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32475" y="2368911"/>
              <a:ext cx="273308" cy="491077"/>
            </a:xfrm>
            <a:custGeom>
              <a:avLst/>
              <a:gdLst/>
              <a:ahLst/>
              <a:cxnLst/>
              <a:rect l="0" t="0" r="0" b="0"/>
              <a:pathLst>
                <a:path w="273308" h="491077">
                  <a:moveTo>
                    <a:pt x="10095" y="0"/>
                  </a:moveTo>
                  <a:lnTo>
                    <a:pt x="2859" y="28726"/>
                  </a:lnTo>
                  <a:lnTo>
                    <a:pt x="542" y="80261"/>
                  </a:lnTo>
                  <a:lnTo>
                    <a:pt x="0" y="123800"/>
                  </a:lnTo>
                  <a:lnTo>
                    <a:pt x="2878" y="170446"/>
                  </a:lnTo>
                  <a:lnTo>
                    <a:pt x="7956" y="233387"/>
                  </a:lnTo>
                  <a:lnTo>
                    <a:pt x="12580" y="291030"/>
                  </a:lnTo>
                  <a:lnTo>
                    <a:pt x="17049" y="335238"/>
                  </a:lnTo>
                  <a:lnTo>
                    <a:pt x="20734" y="397248"/>
                  </a:lnTo>
                  <a:lnTo>
                    <a:pt x="26375" y="446296"/>
                  </a:lnTo>
                  <a:lnTo>
                    <a:pt x="23959" y="475995"/>
                  </a:lnTo>
                  <a:lnTo>
                    <a:pt x="26357" y="484616"/>
                  </a:lnTo>
                  <a:lnTo>
                    <a:pt x="31465" y="489194"/>
                  </a:lnTo>
                  <a:lnTo>
                    <a:pt x="38379" y="491076"/>
                  </a:lnTo>
                  <a:lnTo>
                    <a:pt x="64879" y="488135"/>
                  </a:lnTo>
                  <a:lnTo>
                    <a:pt x="126096" y="460928"/>
                  </a:lnTo>
                  <a:lnTo>
                    <a:pt x="186908" y="442353"/>
                  </a:lnTo>
                  <a:lnTo>
                    <a:pt x="223141" y="434835"/>
                  </a:lnTo>
                  <a:lnTo>
                    <a:pt x="27330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79481" y="270582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9" y="61111"/>
                  </a:lnTo>
                  <a:lnTo>
                    <a:pt x="28198" y="90637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79481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05823" y="2634934"/>
              <a:ext cx="336913" cy="190579"/>
            </a:xfrm>
            <a:custGeom>
              <a:avLst/>
              <a:gdLst/>
              <a:ahLst/>
              <a:cxnLst/>
              <a:rect l="0" t="0" r="0" b="0"/>
              <a:pathLst>
                <a:path w="336913" h="190579">
                  <a:moveTo>
                    <a:pt x="0" y="113003"/>
                  </a:moveTo>
                  <a:lnTo>
                    <a:pt x="17959" y="166878"/>
                  </a:lnTo>
                  <a:lnTo>
                    <a:pt x="25859" y="190578"/>
                  </a:lnTo>
                  <a:lnTo>
                    <a:pt x="16331" y="156408"/>
                  </a:lnTo>
                  <a:lnTo>
                    <a:pt x="17837" y="118325"/>
                  </a:lnTo>
                  <a:lnTo>
                    <a:pt x="25865" y="97431"/>
                  </a:lnTo>
                  <a:lnTo>
                    <a:pt x="31282" y="88584"/>
                  </a:lnTo>
                  <a:lnTo>
                    <a:pt x="46658" y="75634"/>
                  </a:lnTo>
                  <a:lnTo>
                    <a:pt x="55672" y="70543"/>
                  </a:lnTo>
                  <a:lnTo>
                    <a:pt x="75046" y="68006"/>
                  </a:lnTo>
                  <a:lnTo>
                    <a:pt x="94185" y="71948"/>
                  </a:lnTo>
                  <a:lnTo>
                    <a:pt x="110491" y="81498"/>
                  </a:lnTo>
                  <a:lnTo>
                    <a:pt x="122417" y="96662"/>
                  </a:lnTo>
                  <a:lnTo>
                    <a:pt x="155388" y="155531"/>
                  </a:lnTo>
                  <a:lnTo>
                    <a:pt x="159744" y="165922"/>
                  </a:lnTo>
                  <a:lnTo>
                    <a:pt x="163818" y="169339"/>
                  </a:lnTo>
                  <a:lnTo>
                    <a:pt x="167704" y="168108"/>
                  </a:lnTo>
                  <a:lnTo>
                    <a:pt x="175141" y="157382"/>
                  </a:lnTo>
                  <a:lnTo>
                    <a:pt x="182346" y="140916"/>
                  </a:lnTo>
                  <a:lnTo>
                    <a:pt x="198806" y="125019"/>
                  </a:lnTo>
                  <a:lnTo>
                    <a:pt x="252522" y="97038"/>
                  </a:lnTo>
                  <a:lnTo>
                    <a:pt x="305305" y="72528"/>
                  </a:lnTo>
                  <a:lnTo>
                    <a:pt x="320135" y="56410"/>
                  </a:lnTo>
                  <a:lnTo>
                    <a:pt x="325728" y="47198"/>
                  </a:lnTo>
                  <a:lnTo>
                    <a:pt x="327116" y="38718"/>
                  </a:lnTo>
                  <a:lnTo>
                    <a:pt x="325702" y="30724"/>
                  </a:lnTo>
                  <a:lnTo>
                    <a:pt x="322420" y="23056"/>
                  </a:lnTo>
                  <a:lnTo>
                    <a:pt x="306295" y="11415"/>
                  </a:lnTo>
                  <a:lnTo>
                    <a:pt x="283530" y="3512"/>
                  </a:lnTo>
                  <a:lnTo>
                    <a:pt x="257815" y="0"/>
                  </a:lnTo>
                  <a:lnTo>
                    <a:pt x="237027" y="4678"/>
                  </a:lnTo>
                  <a:lnTo>
                    <a:pt x="204618" y="26745"/>
                  </a:lnTo>
                  <a:lnTo>
                    <a:pt x="188400" y="52350"/>
                  </a:lnTo>
                  <a:lnTo>
                    <a:pt x="181774" y="87753"/>
                  </a:lnTo>
                  <a:lnTo>
                    <a:pt x="186464" y="111140"/>
                  </a:lnTo>
                  <a:lnTo>
                    <a:pt x="202258" y="140917"/>
                  </a:lnTo>
                  <a:lnTo>
                    <a:pt x="224875" y="164558"/>
                  </a:lnTo>
                  <a:lnTo>
                    <a:pt x="253803" y="183261"/>
                  </a:lnTo>
                  <a:lnTo>
                    <a:pt x="263959" y="187918"/>
                  </a:lnTo>
                  <a:lnTo>
                    <a:pt x="287721" y="189973"/>
                  </a:lnTo>
                  <a:lnTo>
                    <a:pt x="336912" y="186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02212" y="2652213"/>
              <a:ext cx="235323" cy="161156"/>
            </a:xfrm>
            <a:custGeom>
              <a:avLst/>
              <a:gdLst/>
              <a:ahLst/>
              <a:cxnLst/>
              <a:rect l="0" t="0" r="0" b="0"/>
              <a:pathLst>
                <a:path w="235323" h="161156">
                  <a:moveTo>
                    <a:pt x="140565" y="95724"/>
                  </a:moveTo>
                  <a:lnTo>
                    <a:pt x="146154" y="78957"/>
                  </a:lnTo>
                  <a:lnTo>
                    <a:pt x="145779" y="61366"/>
                  </a:lnTo>
                  <a:lnTo>
                    <a:pt x="140542" y="43019"/>
                  </a:lnTo>
                  <a:lnTo>
                    <a:pt x="130417" y="27066"/>
                  </a:lnTo>
                  <a:lnTo>
                    <a:pt x="105973" y="4931"/>
                  </a:lnTo>
                  <a:lnTo>
                    <a:pt x="83466" y="0"/>
                  </a:lnTo>
                  <a:lnTo>
                    <a:pt x="59036" y="2877"/>
                  </a:lnTo>
                  <a:lnTo>
                    <a:pt x="36480" y="11955"/>
                  </a:lnTo>
                  <a:lnTo>
                    <a:pt x="20995" y="26908"/>
                  </a:lnTo>
                  <a:lnTo>
                    <a:pt x="1523" y="65104"/>
                  </a:lnTo>
                  <a:lnTo>
                    <a:pt x="0" y="88744"/>
                  </a:lnTo>
                  <a:lnTo>
                    <a:pt x="4392" y="113679"/>
                  </a:lnTo>
                  <a:lnTo>
                    <a:pt x="14143" y="136459"/>
                  </a:lnTo>
                  <a:lnTo>
                    <a:pt x="29395" y="152043"/>
                  </a:lnTo>
                  <a:lnTo>
                    <a:pt x="38376" y="157837"/>
                  </a:lnTo>
                  <a:lnTo>
                    <a:pt x="57713" y="161155"/>
                  </a:lnTo>
                  <a:lnTo>
                    <a:pt x="67783" y="160401"/>
                  </a:lnTo>
                  <a:lnTo>
                    <a:pt x="85211" y="153326"/>
                  </a:lnTo>
                  <a:lnTo>
                    <a:pt x="93134" y="148163"/>
                  </a:lnTo>
                  <a:lnTo>
                    <a:pt x="105056" y="133069"/>
                  </a:lnTo>
                  <a:lnTo>
                    <a:pt x="122243" y="94782"/>
                  </a:lnTo>
                  <a:lnTo>
                    <a:pt x="126010" y="91587"/>
                  </a:lnTo>
                  <a:lnTo>
                    <a:pt x="129692" y="92966"/>
                  </a:lnTo>
                  <a:lnTo>
                    <a:pt x="146702" y="108555"/>
                  </a:lnTo>
                  <a:lnTo>
                    <a:pt x="173969" y="124872"/>
                  </a:lnTo>
                  <a:lnTo>
                    <a:pt x="183891" y="129194"/>
                  </a:lnTo>
                  <a:lnTo>
                    <a:pt x="204275" y="130877"/>
                  </a:lnTo>
                  <a:lnTo>
                    <a:pt x="235322" y="127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83390" y="2632124"/>
              <a:ext cx="133129" cy="193046"/>
            </a:xfrm>
            <a:custGeom>
              <a:avLst/>
              <a:gdLst/>
              <a:ahLst/>
              <a:cxnLst/>
              <a:rect l="0" t="0" r="0" b="0"/>
              <a:pathLst>
                <a:path w="133129" h="193046">
                  <a:moveTo>
                    <a:pt x="6786" y="73699"/>
                  </a:moveTo>
                  <a:lnTo>
                    <a:pt x="9905" y="116391"/>
                  </a:lnTo>
                  <a:lnTo>
                    <a:pt x="21358" y="147570"/>
                  </a:lnTo>
                  <a:lnTo>
                    <a:pt x="42197" y="193045"/>
                  </a:lnTo>
                  <a:lnTo>
                    <a:pt x="40851" y="187573"/>
                  </a:lnTo>
                  <a:lnTo>
                    <a:pt x="4940" y="124442"/>
                  </a:lnTo>
                  <a:lnTo>
                    <a:pt x="0" y="87305"/>
                  </a:lnTo>
                  <a:lnTo>
                    <a:pt x="2990" y="64538"/>
                  </a:lnTo>
                  <a:lnTo>
                    <a:pt x="14458" y="45841"/>
                  </a:lnTo>
                  <a:lnTo>
                    <a:pt x="31253" y="30902"/>
                  </a:lnTo>
                  <a:lnTo>
                    <a:pt x="73750" y="11780"/>
                  </a:lnTo>
                  <a:lnTo>
                    <a:pt x="1331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74311" y="2347854"/>
              <a:ext cx="326601" cy="494965"/>
            </a:xfrm>
            <a:custGeom>
              <a:avLst/>
              <a:gdLst/>
              <a:ahLst/>
              <a:cxnLst/>
              <a:rect l="0" t="0" r="0" b="0"/>
              <a:pathLst>
                <a:path w="326601" h="494965">
                  <a:moveTo>
                    <a:pt x="116031" y="0"/>
                  </a:moveTo>
                  <a:lnTo>
                    <a:pt x="104578" y="48931"/>
                  </a:lnTo>
                  <a:lnTo>
                    <a:pt x="94700" y="96777"/>
                  </a:lnTo>
                  <a:lnTo>
                    <a:pt x="84364" y="154237"/>
                  </a:lnTo>
                  <a:lnTo>
                    <a:pt x="77390" y="198402"/>
                  </a:lnTo>
                  <a:lnTo>
                    <a:pt x="66887" y="259217"/>
                  </a:lnTo>
                  <a:lnTo>
                    <a:pt x="52858" y="312987"/>
                  </a:lnTo>
                  <a:lnTo>
                    <a:pt x="35312" y="369290"/>
                  </a:lnTo>
                  <a:lnTo>
                    <a:pt x="17765" y="430156"/>
                  </a:lnTo>
                  <a:lnTo>
                    <a:pt x="1647" y="462806"/>
                  </a:lnTo>
                  <a:lnTo>
                    <a:pt x="0" y="472314"/>
                  </a:lnTo>
                  <a:lnTo>
                    <a:pt x="1242" y="480992"/>
                  </a:lnTo>
                  <a:lnTo>
                    <a:pt x="4410" y="489118"/>
                  </a:lnTo>
                  <a:lnTo>
                    <a:pt x="11201" y="493365"/>
                  </a:lnTo>
                  <a:lnTo>
                    <a:pt x="31225" y="494964"/>
                  </a:lnTo>
                  <a:lnTo>
                    <a:pt x="89444" y="486459"/>
                  </a:lnTo>
                  <a:lnTo>
                    <a:pt x="144098" y="473514"/>
                  </a:lnTo>
                  <a:lnTo>
                    <a:pt x="200214" y="465281"/>
                  </a:lnTo>
                  <a:lnTo>
                    <a:pt x="259218" y="456419"/>
                  </a:lnTo>
                  <a:lnTo>
                    <a:pt x="306575" y="453456"/>
                  </a:lnTo>
                  <a:lnTo>
                    <a:pt x="32660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8228" y="257948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1191" y="11453"/>
                  </a:lnTo>
                  <a:lnTo>
                    <a:pt x="61801" y="18212"/>
                  </a:lnTo>
                  <a:lnTo>
                    <a:pt x="2260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79813" y="2326798"/>
              <a:ext cx="221099" cy="42114"/>
            </a:xfrm>
            <a:custGeom>
              <a:avLst/>
              <a:gdLst/>
              <a:ahLst/>
              <a:cxnLst/>
              <a:rect l="0" t="0" r="0" b="0"/>
              <a:pathLst>
                <a:path w="221099" h="42114">
                  <a:moveTo>
                    <a:pt x="221098" y="0"/>
                  </a:moveTo>
                  <a:lnTo>
                    <a:pt x="168071" y="14654"/>
                  </a:lnTo>
                  <a:lnTo>
                    <a:pt x="117861" y="20961"/>
                  </a:lnTo>
                  <a:lnTo>
                    <a:pt x="62882" y="3226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39241" y="2698140"/>
              <a:ext cx="277527" cy="408434"/>
            </a:xfrm>
            <a:custGeom>
              <a:avLst/>
              <a:gdLst/>
              <a:ahLst/>
              <a:cxnLst/>
              <a:rect l="0" t="0" r="0" b="0"/>
              <a:pathLst>
                <a:path w="277527" h="408434">
                  <a:moveTo>
                    <a:pt x="172241" y="70854"/>
                  </a:moveTo>
                  <a:lnTo>
                    <a:pt x="162665" y="39572"/>
                  </a:lnTo>
                  <a:lnTo>
                    <a:pt x="151997" y="23416"/>
                  </a:lnTo>
                  <a:lnTo>
                    <a:pt x="136337" y="11556"/>
                  </a:lnTo>
                  <a:lnTo>
                    <a:pt x="116509" y="3555"/>
                  </a:lnTo>
                  <a:lnTo>
                    <a:pt x="92099" y="0"/>
                  </a:lnTo>
                  <a:lnTo>
                    <a:pt x="71891" y="4658"/>
                  </a:lnTo>
                  <a:lnTo>
                    <a:pt x="26445" y="27172"/>
                  </a:lnTo>
                  <a:lnTo>
                    <a:pt x="9849" y="52452"/>
                  </a:lnTo>
                  <a:lnTo>
                    <a:pt x="1411" y="72034"/>
                  </a:lnTo>
                  <a:lnTo>
                    <a:pt x="0" y="92436"/>
                  </a:lnTo>
                  <a:lnTo>
                    <a:pt x="4442" y="112032"/>
                  </a:lnTo>
                  <a:lnTo>
                    <a:pt x="14215" y="128540"/>
                  </a:lnTo>
                  <a:lnTo>
                    <a:pt x="29478" y="140556"/>
                  </a:lnTo>
                  <a:lnTo>
                    <a:pt x="38461" y="145398"/>
                  </a:lnTo>
                  <a:lnTo>
                    <a:pt x="57801" y="147659"/>
                  </a:lnTo>
                  <a:lnTo>
                    <a:pt x="98813" y="139578"/>
                  </a:lnTo>
                  <a:lnTo>
                    <a:pt x="139539" y="118311"/>
                  </a:lnTo>
                  <a:lnTo>
                    <a:pt x="156147" y="105204"/>
                  </a:lnTo>
                  <a:lnTo>
                    <a:pt x="161511" y="105453"/>
                  </a:lnTo>
                  <a:lnTo>
                    <a:pt x="165088" y="110298"/>
                  </a:lnTo>
                  <a:lnTo>
                    <a:pt x="167472" y="118207"/>
                  </a:lnTo>
                  <a:lnTo>
                    <a:pt x="163279" y="180873"/>
                  </a:lnTo>
                  <a:lnTo>
                    <a:pt x="162176" y="233304"/>
                  </a:lnTo>
                  <a:lnTo>
                    <a:pt x="161850" y="290173"/>
                  </a:lnTo>
                  <a:lnTo>
                    <a:pt x="161753" y="344068"/>
                  </a:lnTo>
                  <a:lnTo>
                    <a:pt x="156131" y="403503"/>
                  </a:lnTo>
                  <a:lnTo>
                    <a:pt x="153312" y="408433"/>
                  </a:lnTo>
                  <a:lnTo>
                    <a:pt x="150263" y="408211"/>
                  </a:lnTo>
                  <a:lnTo>
                    <a:pt x="147060" y="404553"/>
                  </a:lnTo>
                  <a:lnTo>
                    <a:pt x="146095" y="398605"/>
                  </a:lnTo>
                  <a:lnTo>
                    <a:pt x="148142" y="382638"/>
                  </a:lnTo>
                  <a:lnTo>
                    <a:pt x="156071" y="366962"/>
                  </a:lnTo>
                  <a:lnTo>
                    <a:pt x="188092" y="330730"/>
                  </a:lnTo>
                  <a:lnTo>
                    <a:pt x="225935" y="305635"/>
                  </a:lnTo>
                  <a:lnTo>
                    <a:pt x="277526" y="281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88474" y="2726880"/>
              <a:ext cx="217806" cy="168559"/>
            </a:xfrm>
            <a:custGeom>
              <a:avLst/>
              <a:gdLst/>
              <a:ahLst/>
              <a:cxnLst/>
              <a:rect l="0" t="0" r="0" b="0"/>
              <a:pathLst>
                <a:path w="217806" h="168559">
                  <a:moveTo>
                    <a:pt x="7235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6571" y="114228"/>
                  </a:lnTo>
                  <a:lnTo>
                    <a:pt x="17079" y="136166"/>
                  </a:lnTo>
                  <a:lnTo>
                    <a:pt x="41738" y="162658"/>
                  </a:lnTo>
                  <a:lnTo>
                    <a:pt x="51294" y="166931"/>
                  </a:lnTo>
                  <a:lnTo>
                    <a:pt x="71271" y="168558"/>
                  </a:lnTo>
                  <a:lnTo>
                    <a:pt x="107837" y="157308"/>
                  </a:lnTo>
                  <a:lnTo>
                    <a:pt x="146474" y="131376"/>
                  </a:lnTo>
                  <a:lnTo>
                    <a:pt x="174054" y="103657"/>
                  </a:lnTo>
                  <a:lnTo>
                    <a:pt x="209073" y="48037"/>
                  </a:lnTo>
                  <a:lnTo>
                    <a:pt x="2178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30699" y="2724001"/>
              <a:ext cx="217737" cy="192269"/>
            </a:xfrm>
            <a:custGeom>
              <a:avLst/>
              <a:gdLst/>
              <a:ahLst/>
              <a:cxnLst/>
              <a:rect l="0" t="0" r="0" b="0"/>
              <a:pathLst>
                <a:path w="217737" h="192269">
                  <a:moveTo>
                    <a:pt x="112451" y="129221"/>
                  </a:moveTo>
                  <a:lnTo>
                    <a:pt x="123630" y="118043"/>
                  </a:lnTo>
                  <a:lnTo>
                    <a:pt x="129118" y="100077"/>
                  </a:lnTo>
                  <a:lnTo>
                    <a:pt x="130387" y="76494"/>
                  </a:lnTo>
                  <a:lnTo>
                    <a:pt x="123355" y="39249"/>
                  </a:lnTo>
                  <a:lnTo>
                    <a:pt x="113008" y="20603"/>
                  </a:lnTo>
                  <a:lnTo>
                    <a:pt x="97491" y="7637"/>
                  </a:lnTo>
                  <a:lnTo>
                    <a:pt x="88440" y="2542"/>
                  </a:lnTo>
                  <a:lnTo>
                    <a:pt x="69024" y="0"/>
                  </a:lnTo>
                  <a:lnTo>
                    <a:pt x="48697" y="3939"/>
                  </a:lnTo>
                  <a:lnTo>
                    <a:pt x="27964" y="13489"/>
                  </a:lnTo>
                  <a:lnTo>
                    <a:pt x="13290" y="28652"/>
                  </a:lnTo>
                  <a:lnTo>
                    <a:pt x="4039" y="48259"/>
                  </a:lnTo>
                  <a:lnTo>
                    <a:pt x="0" y="86775"/>
                  </a:lnTo>
                  <a:lnTo>
                    <a:pt x="6863" y="132373"/>
                  </a:lnTo>
                  <a:lnTo>
                    <a:pt x="23194" y="167980"/>
                  </a:lnTo>
                  <a:lnTo>
                    <a:pt x="36126" y="185832"/>
                  </a:lnTo>
                  <a:lnTo>
                    <a:pt x="45191" y="190358"/>
                  </a:lnTo>
                  <a:lnTo>
                    <a:pt x="67740" y="192268"/>
                  </a:lnTo>
                  <a:lnTo>
                    <a:pt x="87120" y="186098"/>
                  </a:lnTo>
                  <a:lnTo>
                    <a:pt x="95564" y="181177"/>
                  </a:lnTo>
                  <a:lnTo>
                    <a:pt x="108065" y="163231"/>
                  </a:lnTo>
                  <a:lnTo>
                    <a:pt x="125623" y="119172"/>
                  </a:lnTo>
                  <a:lnTo>
                    <a:pt x="129421" y="116672"/>
                  </a:lnTo>
                  <a:lnTo>
                    <a:pt x="133124" y="119686"/>
                  </a:lnTo>
                  <a:lnTo>
                    <a:pt x="153060" y="152554"/>
                  </a:lnTo>
                  <a:lnTo>
                    <a:pt x="169104" y="166108"/>
                  </a:lnTo>
                  <a:lnTo>
                    <a:pt x="186763" y="174861"/>
                  </a:lnTo>
                  <a:lnTo>
                    <a:pt x="217736" y="181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01077" y="2516310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9665"/>
                  </a:lnTo>
                  <a:lnTo>
                    <a:pt x="0" y="242358"/>
                  </a:lnTo>
                  <a:lnTo>
                    <a:pt x="3120" y="299147"/>
                  </a:lnTo>
                  <a:lnTo>
                    <a:pt x="8334" y="33937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53679" y="2657644"/>
              <a:ext cx="273741" cy="27123"/>
            </a:xfrm>
            <a:custGeom>
              <a:avLst/>
              <a:gdLst/>
              <a:ahLst/>
              <a:cxnLst/>
              <a:rect l="0" t="0" r="0" b="0"/>
              <a:pathLst>
                <a:path w="273741" h="27123">
                  <a:moveTo>
                    <a:pt x="273740" y="6065"/>
                  </a:moveTo>
                  <a:lnTo>
                    <a:pt x="230543" y="0"/>
                  </a:lnTo>
                  <a:lnTo>
                    <a:pt x="175544" y="3748"/>
                  </a:lnTo>
                  <a:lnTo>
                    <a:pt x="117133" y="6549"/>
                  </a:lnTo>
                  <a:lnTo>
                    <a:pt x="54289" y="17383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80062" y="279005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90590" y="2684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68450" y="2779523"/>
              <a:ext cx="129054" cy="154507"/>
            </a:xfrm>
            <a:custGeom>
              <a:avLst/>
              <a:gdLst/>
              <a:ahLst/>
              <a:cxnLst/>
              <a:rect l="0" t="0" r="0" b="0"/>
              <a:pathLst>
                <a:path w="129054" h="154507">
                  <a:moveTo>
                    <a:pt x="69539" y="0"/>
                  </a:moveTo>
                  <a:lnTo>
                    <a:pt x="10976" y="55087"/>
                  </a:lnTo>
                  <a:lnTo>
                    <a:pt x="2567" y="77906"/>
                  </a:lnTo>
                  <a:lnTo>
                    <a:pt x="0" y="102475"/>
                  </a:lnTo>
                  <a:lnTo>
                    <a:pt x="2758" y="125093"/>
                  </a:lnTo>
                  <a:lnTo>
                    <a:pt x="7471" y="133698"/>
                  </a:lnTo>
                  <a:lnTo>
                    <a:pt x="22066" y="146379"/>
                  </a:lnTo>
                  <a:lnTo>
                    <a:pt x="43371" y="152795"/>
                  </a:lnTo>
                  <a:lnTo>
                    <a:pt x="55603" y="154506"/>
                  </a:lnTo>
                  <a:lnTo>
                    <a:pt x="81673" y="147048"/>
                  </a:lnTo>
                  <a:lnTo>
                    <a:pt x="106517" y="132035"/>
                  </a:lnTo>
                  <a:lnTo>
                    <a:pt x="125358" y="113664"/>
                  </a:lnTo>
                  <a:lnTo>
                    <a:pt x="128979" y="105022"/>
                  </a:lnTo>
                  <a:lnTo>
                    <a:pt x="129053" y="96921"/>
                  </a:lnTo>
                  <a:lnTo>
                    <a:pt x="113511" y="52711"/>
                  </a:lnTo>
                  <a:lnTo>
                    <a:pt x="9059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32746" y="2799681"/>
              <a:ext cx="176020" cy="185172"/>
            </a:xfrm>
            <a:custGeom>
              <a:avLst/>
              <a:gdLst/>
              <a:ahLst/>
              <a:cxnLst/>
              <a:rect l="0" t="0" r="0" b="0"/>
              <a:pathLst>
                <a:path w="176020" h="185172">
                  <a:moveTo>
                    <a:pt x="0" y="32484"/>
                  </a:moveTo>
                  <a:lnTo>
                    <a:pt x="23719" y="76447"/>
                  </a:lnTo>
                  <a:lnTo>
                    <a:pt x="42002" y="135818"/>
                  </a:lnTo>
                  <a:lnTo>
                    <a:pt x="56130" y="179498"/>
                  </a:lnTo>
                  <a:lnTo>
                    <a:pt x="56137" y="184306"/>
                  </a:lnTo>
                  <a:lnTo>
                    <a:pt x="53803" y="185171"/>
                  </a:lnTo>
                  <a:lnTo>
                    <a:pt x="49906" y="183409"/>
                  </a:lnTo>
                  <a:lnTo>
                    <a:pt x="42457" y="168972"/>
                  </a:lnTo>
                  <a:lnTo>
                    <a:pt x="34807" y="134536"/>
                  </a:lnTo>
                  <a:lnTo>
                    <a:pt x="26301" y="91578"/>
                  </a:lnTo>
                  <a:lnTo>
                    <a:pt x="18708" y="59918"/>
                  </a:lnTo>
                  <a:lnTo>
                    <a:pt x="19233" y="30249"/>
                  </a:lnTo>
                  <a:lnTo>
                    <a:pt x="23351" y="19296"/>
                  </a:lnTo>
                  <a:lnTo>
                    <a:pt x="37284" y="4006"/>
                  </a:lnTo>
                  <a:lnTo>
                    <a:pt x="45913" y="631"/>
                  </a:lnTo>
                  <a:lnTo>
                    <a:pt x="64859" y="0"/>
                  </a:lnTo>
                  <a:lnTo>
                    <a:pt x="73655" y="3809"/>
                  </a:lnTo>
                  <a:lnTo>
                    <a:pt x="133482" y="54721"/>
                  </a:lnTo>
                  <a:lnTo>
                    <a:pt x="158223" y="85476"/>
                  </a:lnTo>
                  <a:lnTo>
                    <a:pt x="168977" y="106339"/>
                  </a:lnTo>
                  <a:lnTo>
                    <a:pt x="176019" y="143405"/>
                  </a:lnTo>
                  <a:lnTo>
                    <a:pt x="174547" y="160941"/>
                  </a:lnTo>
                  <a:lnTo>
                    <a:pt x="168456" y="179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75760" y="2761759"/>
              <a:ext cx="236471" cy="280977"/>
            </a:xfrm>
            <a:custGeom>
              <a:avLst/>
              <a:gdLst/>
              <a:ahLst/>
              <a:cxnLst/>
              <a:rect l="0" t="0" r="0" b="0"/>
              <a:pathLst>
                <a:path w="236471" h="280977">
                  <a:moveTo>
                    <a:pt x="146540" y="7235"/>
                  </a:moveTo>
                  <a:lnTo>
                    <a:pt x="118984" y="0"/>
                  </a:lnTo>
                  <a:lnTo>
                    <a:pt x="65881" y="477"/>
                  </a:lnTo>
                  <a:lnTo>
                    <a:pt x="42841" y="6571"/>
                  </a:lnTo>
                  <a:lnTo>
                    <a:pt x="20904" y="17079"/>
                  </a:lnTo>
                  <a:lnTo>
                    <a:pt x="5694" y="32667"/>
                  </a:lnTo>
                  <a:lnTo>
                    <a:pt x="0" y="41738"/>
                  </a:lnTo>
                  <a:lnTo>
                    <a:pt x="884" y="50124"/>
                  </a:lnTo>
                  <a:lnTo>
                    <a:pt x="6152" y="58055"/>
                  </a:lnTo>
                  <a:lnTo>
                    <a:pt x="24484" y="71936"/>
                  </a:lnTo>
                  <a:lnTo>
                    <a:pt x="87905" y="94250"/>
                  </a:lnTo>
                  <a:lnTo>
                    <a:pt x="142064" y="108868"/>
                  </a:lnTo>
                  <a:lnTo>
                    <a:pt x="198594" y="132129"/>
                  </a:lnTo>
                  <a:lnTo>
                    <a:pt x="225005" y="157325"/>
                  </a:lnTo>
                  <a:lnTo>
                    <a:pt x="234056" y="180007"/>
                  </a:lnTo>
                  <a:lnTo>
                    <a:pt x="236470" y="192606"/>
                  </a:lnTo>
                  <a:lnTo>
                    <a:pt x="232912" y="215964"/>
                  </a:lnTo>
                  <a:lnTo>
                    <a:pt x="222363" y="236874"/>
                  </a:lnTo>
                  <a:lnTo>
                    <a:pt x="205975" y="253967"/>
                  </a:lnTo>
                  <a:lnTo>
                    <a:pt x="171430" y="271154"/>
                  </a:lnTo>
                  <a:lnTo>
                    <a:pt x="114108" y="279036"/>
                  </a:lnTo>
                  <a:lnTo>
                    <a:pt x="83369" y="28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25067" y="202765"/>
            <a:ext cx="3165151" cy="607930"/>
            <a:chOff x="425067" y="202765"/>
            <a:chExt cx="3165151" cy="607930"/>
          </a:xfrm>
        </p:grpSpPr>
        <p:sp>
          <p:nvSpPr>
            <p:cNvPr id="2" name="Freeform 1"/>
            <p:cNvSpPr/>
            <p:nvPr/>
          </p:nvSpPr>
          <p:spPr>
            <a:xfrm>
              <a:off x="425067" y="202765"/>
              <a:ext cx="339692" cy="399817"/>
            </a:xfrm>
            <a:custGeom>
              <a:avLst/>
              <a:gdLst/>
              <a:ahLst/>
              <a:cxnLst/>
              <a:rect l="0" t="0" r="0" b="0"/>
              <a:pathLst>
                <a:path w="339692" h="399817">
                  <a:moveTo>
                    <a:pt x="269813" y="28861"/>
                  </a:moveTo>
                  <a:lnTo>
                    <a:pt x="211197" y="5142"/>
                  </a:lnTo>
                  <a:lnTo>
                    <a:pt x="149787" y="0"/>
                  </a:lnTo>
                  <a:lnTo>
                    <a:pt x="94503" y="9036"/>
                  </a:lnTo>
                  <a:lnTo>
                    <a:pt x="60332" y="21817"/>
                  </a:lnTo>
                  <a:lnTo>
                    <a:pt x="49441" y="27675"/>
                  </a:lnTo>
                  <a:lnTo>
                    <a:pt x="34220" y="43542"/>
                  </a:lnTo>
                  <a:lnTo>
                    <a:pt x="4909" y="86513"/>
                  </a:lnTo>
                  <a:lnTo>
                    <a:pt x="0" y="109857"/>
                  </a:lnTo>
                  <a:lnTo>
                    <a:pt x="4057" y="132710"/>
                  </a:lnTo>
                  <a:lnTo>
                    <a:pt x="8414" y="143717"/>
                  </a:lnTo>
                  <a:lnTo>
                    <a:pt x="15999" y="151055"/>
                  </a:lnTo>
                  <a:lnTo>
                    <a:pt x="36904" y="159209"/>
                  </a:lnTo>
                  <a:lnTo>
                    <a:pt x="88453" y="164443"/>
                  </a:lnTo>
                  <a:lnTo>
                    <a:pt x="140576" y="168597"/>
                  </a:lnTo>
                  <a:lnTo>
                    <a:pt x="202968" y="183657"/>
                  </a:lnTo>
                  <a:lnTo>
                    <a:pt x="264390" y="206466"/>
                  </a:lnTo>
                  <a:lnTo>
                    <a:pt x="294203" y="231614"/>
                  </a:lnTo>
                  <a:lnTo>
                    <a:pt x="330615" y="292312"/>
                  </a:lnTo>
                  <a:lnTo>
                    <a:pt x="339691" y="329319"/>
                  </a:lnTo>
                  <a:lnTo>
                    <a:pt x="337456" y="341471"/>
                  </a:lnTo>
                  <a:lnTo>
                    <a:pt x="325613" y="364331"/>
                  </a:lnTo>
                  <a:lnTo>
                    <a:pt x="308651" y="379950"/>
                  </a:lnTo>
                  <a:lnTo>
                    <a:pt x="269166" y="399509"/>
                  </a:lnTo>
                  <a:lnTo>
                    <a:pt x="226858" y="399816"/>
                  </a:lnTo>
                  <a:lnTo>
                    <a:pt x="176970" y="388269"/>
                  </a:lnTo>
                  <a:lnTo>
                    <a:pt x="115563" y="360821"/>
                  </a:lnTo>
                  <a:lnTo>
                    <a:pt x="101357" y="355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494839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452725"/>
              <a:ext cx="115815" cy="357970"/>
            </a:xfrm>
            <a:custGeom>
              <a:avLst/>
              <a:gdLst/>
              <a:ahLst/>
              <a:cxnLst/>
              <a:rect l="0" t="0" r="0" b="0"/>
              <a:pathLst>
                <a:path w="115815" h="357970">
                  <a:moveTo>
                    <a:pt x="115814" y="0"/>
                  </a:moveTo>
                  <a:lnTo>
                    <a:pt x="101160" y="58617"/>
                  </a:lnTo>
                  <a:lnTo>
                    <a:pt x="86446" y="120026"/>
                  </a:lnTo>
                  <a:lnTo>
                    <a:pt x="62223" y="181550"/>
                  </a:lnTo>
                  <a:lnTo>
                    <a:pt x="34908" y="244092"/>
                  </a:lnTo>
                  <a:lnTo>
                    <a:pt x="15388" y="30033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0590" y="431668"/>
              <a:ext cx="116488" cy="168577"/>
            </a:xfrm>
            <a:custGeom>
              <a:avLst/>
              <a:gdLst/>
              <a:ahLst/>
              <a:cxnLst/>
              <a:rect l="0" t="0" r="0" b="0"/>
              <a:pathLst>
                <a:path w="116488" h="168577">
                  <a:moveTo>
                    <a:pt x="116487" y="0"/>
                  </a:moveTo>
                  <a:lnTo>
                    <a:pt x="54395" y="14654"/>
                  </a:lnTo>
                  <a:lnTo>
                    <a:pt x="22050" y="30338"/>
                  </a:lnTo>
                  <a:lnTo>
                    <a:pt x="7055" y="46239"/>
                  </a:lnTo>
                  <a:lnTo>
                    <a:pt x="1418" y="55392"/>
                  </a:lnTo>
                  <a:lnTo>
                    <a:pt x="0" y="63834"/>
                  </a:lnTo>
                  <a:lnTo>
                    <a:pt x="1395" y="71802"/>
                  </a:lnTo>
                  <a:lnTo>
                    <a:pt x="4664" y="79453"/>
                  </a:lnTo>
                  <a:lnTo>
                    <a:pt x="11523" y="84554"/>
                  </a:lnTo>
                  <a:lnTo>
                    <a:pt x="69245" y="99002"/>
                  </a:lnTo>
                  <a:lnTo>
                    <a:pt x="104439" y="114602"/>
                  </a:lnTo>
                  <a:lnTo>
                    <a:pt x="110795" y="122025"/>
                  </a:lnTo>
                  <a:lnTo>
                    <a:pt x="113862" y="130483"/>
                  </a:lnTo>
                  <a:lnTo>
                    <a:pt x="114737" y="139631"/>
                  </a:lnTo>
                  <a:lnTo>
                    <a:pt x="111811" y="148069"/>
                  </a:lnTo>
                  <a:lnTo>
                    <a:pt x="99201" y="163685"/>
                  </a:lnTo>
                  <a:lnTo>
                    <a:pt x="90925" y="167615"/>
                  </a:lnTo>
                  <a:lnTo>
                    <a:pt x="36605" y="168576"/>
                  </a:lnTo>
                  <a:lnTo>
                    <a:pt x="67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5716" y="242155"/>
              <a:ext cx="15456" cy="336913"/>
            </a:xfrm>
            <a:custGeom>
              <a:avLst/>
              <a:gdLst/>
              <a:ahLst/>
              <a:cxnLst/>
              <a:rect l="0" t="0" r="0" b="0"/>
              <a:pathLst>
                <a:path w="15456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6576"/>
                  </a:lnTo>
                  <a:lnTo>
                    <a:pt x="6556" y="174634"/>
                  </a:lnTo>
                  <a:lnTo>
                    <a:pt x="12765" y="224229"/>
                  </a:lnTo>
                  <a:lnTo>
                    <a:pt x="15455" y="283501"/>
                  </a:lnTo>
                  <a:lnTo>
                    <a:pt x="14653" y="308495"/>
                  </a:lnTo>
                  <a:lnTo>
                    <a:pt x="558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16020" y="368497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0"/>
                  </a:lnTo>
                  <a:lnTo>
                    <a:pt x="84828" y="11453"/>
                  </a:lnTo>
                  <a:lnTo>
                    <a:pt x="2676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7469" y="429474"/>
              <a:ext cx="133924" cy="170651"/>
            </a:xfrm>
            <a:custGeom>
              <a:avLst/>
              <a:gdLst/>
              <a:ahLst/>
              <a:cxnLst/>
              <a:rect l="0" t="0" r="0" b="0"/>
              <a:pathLst>
                <a:path w="133924" h="170651">
                  <a:moveTo>
                    <a:pt x="7536" y="65365"/>
                  </a:moveTo>
                  <a:lnTo>
                    <a:pt x="66153" y="74430"/>
                  </a:lnTo>
                  <a:lnTo>
                    <a:pt x="100943" y="69871"/>
                  </a:lnTo>
                  <a:lnTo>
                    <a:pt x="119630" y="58009"/>
                  </a:lnTo>
                  <a:lnTo>
                    <a:pt x="127889" y="49932"/>
                  </a:lnTo>
                  <a:lnTo>
                    <a:pt x="132225" y="41038"/>
                  </a:lnTo>
                  <a:lnTo>
                    <a:pt x="133923" y="21798"/>
                  </a:lnTo>
                  <a:lnTo>
                    <a:pt x="130398" y="14093"/>
                  </a:lnTo>
                  <a:lnTo>
                    <a:pt x="117123" y="2413"/>
                  </a:lnTo>
                  <a:lnTo>
                    <a:pt x="108670" y="0"/>
                  </a:lnTo>
                  <a:lnTo>
                    <a:pt x="78836" y="2194"/>
                  </a:lnTo>
                  <a:lnTo>
                    <a:pt x="43220" y="11423"/>
                  </a:lnTo>
                  <a:lnTo>
                    <a:pt x="24955" y="22283"/>
                  </a:lnTo>
                  <a:lnTo>
                    <a:pt x="12158" y="38029"/>
                  </a:lnTo>
                  <a:lnTo>
                    <a:pt x="3741" y="57895"/>
                  </a:lnTo>
                  <a:lnTo>
                    <a:pt x="0" y="82322"/>
                  </a:lnTo>
                  <a:lnTo>
                    <a:pt x="4576" y="105657"/>
                  </a:lnTo>
                  <a:lnTo>
                    <a:pt x="20307" y="135405"/>
                  </a:lnTo>
                  <a:lnTo>
                    <a:pt x="34269" y="150306"/>
                  </a:lnTo>
                  <a:lnTo>
                    <a:pt x="52172" y="160828"/>
                  </a:lnTo>
                  <a:lnTo>
                    <a:pt x="102292" y="170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63461" y="469266"/>
              <a:ext cx="263213" cy="141387"/>
            </a:xfrm>
            <a:custGeom>
              <a:avLst/>
              <a:gdLst/>
              <a:ahLst/>
              <a:cxnLst/>
              <a:rect l="0" t="0" r="0" b="0"/>
              <a:pathLst>
                <a:path w="263213" h="141387">
                  <a:moveTo>
                    <a:pt x="0" y="36101"/>
                  </a:moveTo>
                  <a:lnTo>
                    <a:pt x="11452" y="93365"/>
                  </a:lnTo>
                  <a:lnTo>
                    <a:pt x="15618" y="116534"/>
                  </a:lnTo>
                  <a:lnTo>
                    <a:pt x="15091" y="117799"/>
                  </a:lnTo>
                  <a:lnTo>
                    <a:pt x="11386" y="108676"/>
                  </a:lnTo>
                  <a:lnTo>
                    <a:pt x="5063" y="77232"/>
                  </a:lnTo>
                  <a:lnTo>
                    <a:pt x="10729" y="39450"/>
                  </a:lnTo>
                  <a:lnTo>
                    <a:pt x="20756" y="16532"/>
                  </a:lnTo>
                  <a:lnTo>
                    <a:pt x="29045" y="10187"/>
                  </a:lnTo>
                  <a:lnTo>
                    <a:pt x="50733" y="6257"/>
                  </a:lnTo>
                  <a:lnTo>
                    <a:pt x="69731" y="11529"/>
                  </a:lnTo>
                  <a:lnTo>
                    <a:pt x="85974" y="22841"/>
                  </a:lnTo>
                  <a:lnTo>
                    <a:pt x="100991" y="39566"/>
                  </a:lnTo>
                  <a:lnTo>
                    <a:pt x="109226" y="61818"/>
                  </a:lnTo>
                  <a:lnTo>
                    <a:pt x="111716" y="77947"/>
                  </a:lnTo>
                  <a:lnTo>
                    <a:pt x="108923" y="69517"/>
                  </a:lnTo>
                  <a:lnTo>
                    <a:pt x="111952" y="44053"/>
                  </a:lnTo>
                  <a:lnTo>
                    <a:pt x="125847" y="14281"/>
                  </a:lnTo>
                  <a:lnTo>
                    <a:pt x="134201" y="7516"/>
                  </a:lnTo>
                  <a:lnTo>
                    <a:pt x="155961" y="0"/>
                  </a:lnTo>
                  <a:lnTo>
                    <a:pt x="167145" y="1505"/>
                  </a:lnTo>
                  <a:lnTo>
                    <a:pt x="188930" y="12537"/>
                  </a:lnTo>
                  <a:lnTo>
                    <a:pt x="223106" y="48214"/>
                  </a:lnTo>
                  <a:lnTo>
                    <a:pt x="249267" y="89057"/>
                  </a:lnTo>
                  <a:lnTo>
                    <a:pt x="259080" y="117303"/>
                  </a:lnTo>
                  <a:lnTo>
                    <a:pt x="263212" y="141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9829" y="456424"/>
              <a:ext cx="163058" cy="170830"/>
            </a:xfrm>
            <a:custGeom>
              <a:avLst/>
              <a:gdLst/>
              <a:ahLst/>
              <a:cxnLst/>
              <a:rect l="0" t="0" r="0" b="0"/>
              <a:pathLst>
                <a:path w="163058" h="170830">
                  <a:moveTo>
                    <a:pt x="125342" y="38415"/>
                  </a:moveTo>
                  <a:lnTo>
                    <a:pt x="96033" y="9107"/>
                  </a:lnTo>
                  <a:lnTo>
                    <a:pt x="76441" y="1992"/>
                  </a:lnTo>
                  <a:lnTo>
                    <a:pt x="53305" y="0"/>
                  </a:lnTo>
                  <a:lnTo>
                    <a:pt x="31325" y="3014"/>
                  </a:lnTo>
                  <a:lnTo>
                    <a:pt x="22889" y="7796"/>
                  </a:lnTo>
                  <a:lnTo>
                    <a:pt x="10397" y="22467"/>
                  </a:lnTo>
                  <a:lnTo>
                    <a:pt x="4065" y="43805"/>
                  </a:lnTo>
                  <a:lnTo>
                    <a:pt x="0" y="95632"/>
                  </a:lnTo>
                  <a:lnTo>
                    <a:pt x="5683" y="119997"/>
                  </a:lnTo>
                  <a:lnTo>
                    <a:pt x="22037" y="150325"/>
                  </a:lnTo>
                  <a:lnTo>
                    <a:pt x="28396" y="158645"/>
                  </a:lnTo>
                  <a:lnTo>
                    <a:pt x="51059" y="167890"/>
                  </a:lnTo>
                  <a:lnTo>
                    <a:pt x="78289" y="170829"/>
                  </a:lnTo>
                  <a:lnTo>
                    <a:pt x="102090" y="168235"/>
                  </a:lnTo>
                  <a:lnTo>
                    <a:pt x="121247" y="160064"/>
                  </a:lnTo>
                  <a:lnTo>
                    <a:pt x="129631" y="154609"/>
                  </a:lnTo>
                  <a:lnTo>
                    <a:pt x="152609" y="124575"/>
                  </a:lnTo>
                  <a:lnTo>
                    <a:pt x="163057" y="86041"/>
                  </a:lnTo>
                  <a:lnTo>
                    <a:pt x="159261" y="61922"/>
                  </a:lnTo>
                  <a:lnTo>
                    <a:pt x="154974" y="50577"/>
                  </a:lnTo>
                  <a:lnTo>
                    <a:pt x="149776" y="43013"/>
                  </a:lnTo>
                  <a:lnTo>
                    <a:pt x="125342" y="27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3040" y="263539"/>
              <a:ext cx="141645" cy="368171"/>
            </a:xfrm>
            <a:custGeom>
              <a:avLst/>
              <a:gdLst/>
              <a:ahLst/>
              <a:cxnLst/>
              <a:rect l="0" t="0" r="0" b="0"/>
              <a:pathLst>
                <a:path w="141645" h="368171">
                  <a:moveTo>
                    <a:pt x="57416" y="368170"/>
                  </a:moveTo>
                  <a:lnTo>
                    <a:pt x="40627" y="311956"/>
                  </a:lnTo>
                  <a:lnTo>
                    <a:pt x="34082" y="256504"/>
                  </a:lnTo>
                  <a:lnTo>
                    <a:pt x="27460" y="199884"/>
                  </a:lnTo>
                  <a:lnTo>
                    <a:pt x="17747" y="140780"/>
                  </a:lnTo>
                  <a:lnTo>
                    <a:pt x="4563" y="87164"/>
                  </a:lnTo>
                  <a:lnTo>
                    <a:pt x="0" y="63124"/>
                  </a:lnTo>
                  <a:lnTo>
                    <a:pt x="1872" y="36842"/>
                  </a:lnTo>
                  <a:lnTo>
                    <a:pt x="9723" y="15803"/>
                  </a:lnTo>
                  <a:lnTo>
                    <a:pt x="15092" y="6917"/>
                  </a:lnTo>
                  <a:lnTo>
                    <a:pt x="23351" y="2162"/>
                  </a:lnTo>
                  <a:lnTo>
                    <a:pt x="45005" y="0"/>
                  </a:lnTo>
                  <a:lnTo>
                    <a:pt x="99282" y="11169"/>
                  </a:lnTo>
                  <a:lnTo>
                    <a:pt x="124803" y="21017"/>
                  </a:lnTo>
                  <a:lnTo>
                    <a:pt x="141644" y="31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95171" y="48431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0444" y="242155"/>
              <a:ext cx="157494" cy="411959"/>
            </a:xfrm>
            <a:custGeom>
              <a:avLst/>
              <a:gdLst/>
              <a:ahLst/>
              <a:cxnLst/>
              <a:rect l="0" t="0" r="0" b="0"/>
              <a:pathLst>
                <a:path w="157494" h="411959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7956" y="170555"/>
                  </a:lnTo>
                  <a:lnTo>
                    <a:pt x="9461" y="217431"/>
                  </a:lnTo>
                  <a:lnTo>
                    <a:pt x="9907" y="275774"/>
                  </a:lnTo>
                  <a:lnTo>
                    <a:pt x="13158" y="331275"/>
                  </a:lnTo>
                  <a:lnTo>
                    <a:pt x="15292" y="374236"/>
                  </a:lnTo>
                  <a:lnTo>
                    <a:pt x="13559" y="386361"/>
                  </a:lnTo>
                  <a:lnTo>
                    <a:pt x="15914" y="395614"/>
                  </a:lnTo>
                  <a:lnTo>
                    <a:pt x="20993" y="402953"/>
                  </a:lnTo>
                  <a:lnTo>
                    <a:pt x="27889" y="409015"/>
                  </a:lnTo>
                  <a:lnTo>
                    <a:pt x="35995" y="411887"/>
                  </a:lnTo>
                  <a:lnTo>
                    <a:pt x="54361" y="411958"/>
                  </a:lnTo>
                  <a:lnTo>
                    <a:pt x="108254" y="402455"/>
                  </a:lnTo>
                  <a:lnTo>
                    <a:pt x="15749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7105" y="558010"/>
              <a:ext cx="5590" cy="52643"/>
            </a:xfrm>
            <a:custGeom>
              <a:avLst/>
              <a:gdLst/>
              <a:ahLst/>
              <a:cxnLst/>
              <a:rect l="0" t="0" r="0" b="0"/>
              <a:pathLst>
                <a:path w="5590" h="52643">
                  <a:moveTo>
                    <a:pt x="5589" y="0"/>
                  </a:moveTo>
                  <a:lnTo>
                    <a:pt x="0" y="16767"/>
                  </a:lnTo>
                  <a:lnTo>
                    <a:pt x="375" y="31239"/>
                  </a:lnTo>
                  <a:lnTo>
                    <a:pt x="5589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0580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24149" y="499432"/>
              <a:ext cx="267463" cy="184921"/>
            </a:xfrm>
            <a:custGeom>
              <a:avLst/>
              <a:gdLst/>
              <a:ahLst/>
              <a:cxnLst/>
              <a:rect l="0" t="0" r="0" b="0"/>
              <a:pathLst>
                <a:path w="267463" h="184921">
                  <a:moveTo>
                    <a:pt x="13301" y="90163"/>
                  </a:moveTo>
                  <a:lnTo>
                    <a:pt x="13301" y="112520"/>
                  </a:lnTo>
                  <a:lnTo>
                    <a:pt x="10962" y="116766"/>
                  </a:lnTo>
                  <a:lnTo>
                    <a:pt x="7062" y="117257"/>
                  </a:lnTo>
                  <a:lnTo>
                    <a:pt x="2123" y="115245"/>
                  </a:lnTo>
                  <a:lnTo>
                    <a:pt x="0" y="110394"/>
                  </a:lnTo>
                  <a:lnTo>
                    <a:pt x="761" y="95645"/>
                  </a:lnTo>
                  <a:lnTo>
                    <a:pt x="7766" y="67611"/>
                  </a:lnTo>
                  <a:lnTo>
                    <a:pt x="22840" y="42667"/>
                  </a:lnTo>
                  <a:lnTo>
                    <a:pt x="31359" y="37442"/>
                  </a:lnTo>
                  <a:lnTo>
                    <a:pt x="53302" y="31637"/>
                  </a:lnTo>
                  <a:lnTo>
                    <a:pt x="63365" y="32428"/>
                  </a:lnTo>
                  <a:lnTo>
                    <a:pt x="80786" y="39547"/>
                  </a:lnTo>
                  <a:lnTo>
                    <a:pt x="103747" y="56709"/>
                  </a:lnTo>
                  <a:lnTo>
                    <a:pt x="115111" y="76074"/>
                  </a:lnTo>
                  <a:lnTo>
                    <a:pt x="135676" y="131809"/>
                  </a:lnTo>
                  <a:lnTo>
                    <a:pt x="142950" y="153126"/>
                  </a:lnTo>
                  <a:lnTo>
                    <a:pt x="145357" y="155535"/>
                  </a:lnTo>
                  <a:lnTo>
                    <a:pt x="146962" y="152462"/>
                  </a:lnTo>
                  <a:lnTo>
                    <a:pt x="148032" y="145734"/>
                  </a:lnTo>
                  <a:lnTo>
                    <a:pt x="155460" y="132019"/>
                  </a:lnTo>
                  <a:lnTo>
                    <a:pt x="175915" y="111144"/>
                  </a:lnTo>
                  <a:lnTo>
                    <a:pt x="230554" y="76115"/>
                  </a:lnTo>
                  <a:lnTo>
                    <a:pt x="248679" y="62083"/>
                  </a:lnTo>
                  <a:lnTo>
                    <a:pt x="266446" y="35440"/>
                  </a:lnTo>
                  <a:lnTo>
                    <a:pt x="267462" y="26775"/>
                  </a:lnTo>
                  <a:lnTo>
                    <a:pt x="262353" y="10908"/>
                  </a:lnTo>
                  <a:lnTo>
                    <a:pt x="255375" y="5741"/>
                  </a:lnTo>
                  <a:lnTo>
                    <a:pt x="235143" y="0"/>
                  </a:lnTo>
                  <a:lnTo>
                    <a:pt x="203035" y="2357"/>
                  </a:lnTo>
                  <a:lnTo>
                    <a:pt x="184975" y="10584"/>
                  </a:lnTo>
                  <a:lnTo>
                    <a:pt x="176883" y="16054"/>
                  </a:lnTo>
                  <a:lnTo>
                    <a:pt x="164773" y="34609"/>
                  </a:lnTo>
                  <a:lnTo>
                    <a:pt x="157831" y="57284"/>
                  </a:lnTo>
                  <a:lnTo>
                    <a:pt x="162906" y="103556"/>
                  </a:lnTo>
                  <a:lnTo>
                    <a:pt x="175002" y="140535"/>
                  </a:lnTo>
                  <a:lnTo>
                    <a:pt x="180763" y="151820"/>
                  </a:lnTo>
                  <a:lnTo>
                    <a:pt x="199643" y="167479"/>
                  </a:lnTo>
                  <a:lnTo>
                    <a:pt x="244928" y="184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29446" y="505551"/>
              <a:ext cx="181788" cy="157029"/>
            </a:xfrm>
            <a:custGeom>
              <a:avLst/>
              <a:gdLst/>
              <a:ahLst/>
              <a:cxnLst/>
              <a:rect l="0" t="0" r="0" b="0"/>
              <a:pathLst>
                <a:path w="181788" h="157029">
                  <a:moveTo>
                    <a:pt x="55445" y="105101"/>
                  </a:moveTo>
                  <a:lnTo>
                    <a:pt x="71086" y="87121"/>
                  </a:lnTo>
                  <a:lnTo>
                    <a:pt x="79164" y="70204"/>
                  </a:lnTo>
                  <a:lnTo>
                    <a:pt x="84699" y="35360"/>
                  </a:lnTo>
                  <a:lnTo>
                    <a:pt x="79755" y="15224"/>
                  </a:lnTo>
                  <a:lnTo>
                    <a:pt x="75161" y="6578"/>
                  </a:lnTo>
                  <a:lnTo>
                    <a:pt x="68589" y="1985"/>
                  </a:lnTo>
                  <a:lnTo>
                    <a:pt x="60698" y="92"/>
                  </a:lnTo>
                  <a:lnTo>
                    <a:pt x="51928" y="0"/>
                  </a:lnTo>
                  <a:lnTo>
                    <a:pt x="35944" y="6137"/>
                  </a:lnTo>
                  <a:lnTo>
                    <a:pt x="28407" y="11049"/>
                  </a:lnTo>
                  <a:lnTo>
                    <a:pt x="16912" y="28985"/>
                  </a:lnTo>
                  <a:lnTo>
                    <a:pt x="0" y="73039"/>
                  </a:lnTo>
                  <a:lnTo>
                    <a:pt x="152" y="116138"/>
                  </a:lnTo>
                  <a:lnTo>
                    <a:pt x="7864" y="139642"/>
                  </a:lnTo>
                  <a:lnTo>
                    <a:pt x="13195" y="149186"/>
                  </a:lnTo>
                  <a:lnTo>
                    <a:pt x="20260" y="154378"/>
                  </a:lnTo>
                  <a:lnTo>
                    <a:pt x="28478" y="156670"/>
                  </a:lnTo>
                  <a:lnTo>
                    <a:pt x="37467" y="157028"/>
                  </a:lnTo>
                  <a:lnTo>
                    <a:pt x="45799" y="153757"/>
                  </a:lnTo>
                  <a:lnTo>
                    <a:pt x="61296" y="140764"/>
                  </a:lnTo>
                  <a:lnTo>
                    <a:pt x="77585" y="113718"/>
                  </a:lnTo>
                  <a:lnTo>
                    <a:pt x="84243" y="109676"/>
                  </a:lnTo>
                  <a:lnTo>
                    <a:pt x="92191" y="109321"/>
                  </a:lnTo>
                  <a:lnTo>
                    <a:pt x="109211" y="115166"/>
                  </a:lnTo>
                  <a:lnTo>
                    <a:pt x="151966" y="138980"/>
                  </a:lnTo>
                  <a:lnTo>
                    <a:pt x="165804" y="140436"/>
                  </a:lnTo>
                  <a:lnTo>
                    <a:pt x="181787" y="13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2290" y="484310"/>
              <a:ext cx="157928" cy="161514"/>
            </a:xfrm>
            <a:custGeom>
              <a:avLst/>
              <a:gdLst/>
              <a:ahLst/>
              <a:cxnLst/>
              <a:rect l="0" t="0" r="0" b="0"/>
              <a:pathLst>
                <a:path w="157928" h="161514">
                  <a:moveTo>
                    <a:pt x="0" y="73700"/>
                  </a:moveTo>
                  <a:lnTo>
                    <a:pt x="14572" y="116392"/>
                  </a:lnTo>
                  <a:lnTo>
                    <a:pt x="39403" y="158042"/>
                  </a:lnTo>
                  <a:lnTo>
                    <a:pt x="42646" y="161513"/>
                  </a:lnTo>
                  <a:lnTo>
                    <a:pt x="43638" y="160318"/>
                  </a:lnTo>
                  <a:lnTo>
                    <a:pt x="27549" y="98604"/>
                  </a:lnTo>
                  <a:lnTo>
                    <a:pt x="28570" y="58722"/>
                  </a:lnTo>
                  <a:lnTo>
                    <a:pt x="36484" y="37407"/>
                  </a:lnTo>
                  <a:lnTo>
                    <a:pt x="41870" y="28448"/>
                  </a:lnTo>
                  <a:lnTo>
                    <a:pt x="57213" y="15373"/>
                  </a:lnTo>
                  <a:lnTo>
                    <a:pt x="66218" y="10249"/>
                  </a:lnTo>
                  <a:lnTo>
                    <a:pt x="119188" y="202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68497" y="210569"/>
            <a:ext cx="5664333" cy="631711"/>
            <a:chOff x="368497" y="210569"/>
            <a:chExt cx="5664333" cy="631711"/>
          </a:xfrm>
        </p:grpSpPr>
        <p:sp>
          <p:nvSpPr>
            <p:cNvPr id="20" name="Freeform 19"/>
            <p:cNvSpPr/>
            <p:nvPr/>
          </p:nvSpPr>
          <p:spPr>
            <a:xfrm>
              <a:off x="3982619" y="210569"/>
              <a:ext cx="186667" cy="460770"/>
            </a:xfrm>
            <a:custGeom>
              <a:avLst/>
              <a:gdLst/>
              <a:ahLst/>
              <a:cxnLst/>
              <a:rect l="0" t="0" r="0" b="0"/>
              <a:pathLst>
                <a:path w="186667" h="460770">
                  <a:moveTo>
                    <a:pt x="39267" y="0"/>
                  </a:moveTo>
                  <a:lnTo>
                    <a:pt x="24613" y="58617"/>
                  </a:lnTo>
                  <a:lnTo>
                    <a:pt x="19474" y="121197"/>
                  </a:lnTo>
                  <a:lnTo>
                    <a:pt x="18584" y="173691"/>
                  </a:lnTo>
                  <a:lnTo>
                    <a:pt x="18320" y="232008"/>
                  </a:lnTo>
                  <a:lnTo>
                    <a:pt x="17072" y="286852"/>
                  </a:lnTo>
                  <a:lnTo>
                    <a:pt x="9814" y="338977"/>
                  </a:lnTo>
                  <a:lnTo>
                    <a:pt x="0" y="399105"/>
                  </a:lnTo>
                  <a:lnTo>
                    <a:pt x="1116" y="438788"/>
                  </a:lnTo>
                  <a:lnTo>
                    <a:pt x="3304" y="450453"/>
                  </a:lnTo>
                  <a:lnTo>
                    <a:pt x="8273" y="457060"/>
                  </a:lnTo>
                  <a:lnTo>
                    <a:pt x="15095" y="460294"/>
                  </a:lnTo>
                  <a:lnTo>
                    <a:pt x="32033" y="460769"/>
                  </a:lnTo>
                  <a:lnTo>
                    <a:pt x="87404" y="448427"/>
                  </a:lnTo>
                  <a:lnTo>
                    <a:pt x="146435" y="442258"/>
                  </a:lnTo>
                  <a:lnTo>
                    <a:pt x="186666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4000" y="442196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2943" y="23162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84124" y="503633"/>
              <a:ext cx="227317" cy="336208"/>
            </a:xfrm>
            <a:custGeom>
              <a:avLst/>
              <a:gdLst/>
              <a:ahLst/>
              <a:cxnLst/>
              <a:rect l="0" t="0" r="0" b="0"/>
              <a:pathLst>
                <a:path w="227317" h="336208">
                  <a:moveTo>
                    <a:pt x="122031" y="96491"/>
                  </a:moveTo>
                  <a:lnTo>
                    <a:pt x="122031" y="74134"/>
                  </a:lnTo>
                  <a:lnTo>
                    <a:pt x="110853" y="43463"/>
                  </a:lnTo>
                  <a:lnTo>
                    <a:pt x="92723" y="17738"/>
                  </a:lnTo>
                  <a:lnTo>
                    <a:pt x="66944" y="887"/>
                  </a:lnTo>
                  <a:lnTo>
                    <a:pt x="57230" y="0"/>
                  </a:lnTo>
                  <a:lnTo>
                    <a:pt x="37079" y="5253"/>
                  </a:lnTo>
                  <a:lnTo>
                    <a:pt x="19544" y="18506"/>
                  </a:lnTo>
                  <a:lnTo>
                    <a:pt x="11592" y="26953"/>
                  </a:lnTo>
                  <a:lnTo>
                    <a:pt x="2757" y="48818"/>
                  </a:lnTo>
                  <a:lnTo>
                    <a:pt x="0" y="72963"/>
                  </a:lnTo>
                  <a:lnTo>
                    <a:pt x="2675" y="95393"/>
                  </a:lnTo>
                  <a:lnTo>
                    <a:pt x="7365" y="103948"/>
                  </a:lnTo>
                  <a:lnTo>
                    <a:pt x="21935" y="116573"/>
                  </a:lnTo>
                  <a:lnTo>
                    <a:pt x="30734" y="119237"/>
                  </a:lnTo>
                  <a:lnTo>
                    <a:pt x="49869" y="119079"/>
                  </a:lnTo>
                  <a:lnTo>
                    <a:pt x="66952" y="111989"/>
                  </a:lnTo>
                  <a:lnTo>
                    <a:pt x="96983" y="88374"/>
                  </a:lnTo>
                  <a:lnTo>
                    <a:pt x="101823" y="89910"/>
                  </a:lnTo>
                  <a:lnTo>
                    <a:pt x="105049" y="96783"/>
                  </a:lnTo>
                  <a:lnTo>
                    <a:pt x="110228" y="149841"/>
                  </a:lnTo>
                  <a:lnTo>
                    <a:pt x="116714" y="199516"/>
                  </a:lnTo>
                  <a:lnTo>
                    <a:pt x="127047" y="260298"/>
                  </a:lnTo>
                  <a:lnTo>
                    <a:pt x="120249" y="317364"/>
                  </a:lnTo>
                  <a:lnTo>
                    <a:pt x="117333" y="331477"/>
                  </a:lnTo>
                  <a:lnTo>
                    <a:pt x="117729" y="336207"/>
                  </a:lnTo>
                  <a:lnTo>
                    <a:pt x="120333" y="334680"/>
                  </a:lnTo>
                  <a:lnTo>
                    <a:pt x="148930" y="303029"/>
                  </a:lnTo>
                  <a:lnTo>
                    <a:pt x="204432" y="263731"/>
                  </a:lnTo>
                  <a:lnTo>
                    <a:pt x="227316" y="254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72619" y="494839"/>
              <a:ext cx="141364" cy="159212"/>
            </a:xfrm>
            <a:custGeom>
              <a:avLst/>
              <a:gdLst/>
              <a:ahLst/>
              <a:cxnLst/>
              <a:rect l="0" t="0" r="0" b="0"/>
              <a:pathLst>
                <a:path w="141364" h="159212">
                  <a:moveTo>
                    <a:pt x="7236" y="10528"/>
                  </a:moveTo>
                  <a:lnTo>
                    <a:pt x="0" y="38085"/>
                  </a:lnTo>
                  <a:lnTo>
                    <a:pt x="477" y="94307"/>
                  </a:lnTo>
                  <a:lnTo>
                    <a:pt x="6572" y="120293"/>
                  </a:lnTo>
                  <a:lnTo>
                    <a:pt x="17079" y="139641"/>
                  </a:lnTo>
                  <a:lnTo>
                    <a:pt x="32667" y="152920"/>
                  </a:lnTo>
                  <a:lnTo>
                    <a:pt x="41738" y="158098"/>
                  </a:lnTo>
                  <a:lnTo>
                    <a:pt x="51294" y="159211"/>
                  </a:lnTo>
                  <a:lnTo>
                    <a:pt x="71271" y="154209"/>
                  </a:lnTo>
                  <a:lnTo>
                    <a:pt x="96659" y="138238"/>
                  </a:lnTo>
                  <a:lnTo>
                    <a:pt x="118999" y="107510"/>
                  </a:lnTo>
                  <a:lnTo>
                    <a:pt x="134847" y="74359"/>
                  </a:lnTo>
                  <a:lnTo>
                    <a:pt x="141363" y="36720"/>
                  </a:lnTo>
                  <a:lnTo>
                    <a:pt x="139767" y="19050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74548" y="524785"/>
              <a:ext cx="152748" cy="157584"/>
            </a:xfrm>
            <a:custGeom>
              <a:avLst/>
              <a:gdLst/>
              <a:ahLst/>
              <a:cxnLst/>
              <a:rect l="0" t="0" r="0" b="0"/>
              <a:pathLst>
                <a:path w="152748" h="157584">
                  <a:moveTo>
                    <a:pt x="68519" y="117453"/>
                  </a:moveTo>
                  <a:lnTo>
                    <a:pt x="83173" y="58836"/>
                  </a:lnTo>
                  <a:lnTo>
                    <a:pt x="82090" y="24046"/>
                  </a:lnTo>
                  <a:lnTo>
                    <a:pt x="77566" y="15407"/>
                  </a:lnTo>
                  <a:lnTo>
                    <a:pt x="63181" y="2689"/>
                  </a:lnTo>
                  <a:lnTo>
                    <a:pt x="54432" y="0"/>
                  </a:lnTo>
                  <a:lnTo>
                    <a:pt x="35352" y="131"/>
                  </a:lnTo>
                  <a:lnTo>
                    <a:pt x="26520" y="5313"/>
                  </a:lnTo>
                  <a:lnTo>
                    <a:pt x="10469" y="23549"/>
                  </a:lnTo>
                  <a:lnTo>
                    <a:pt x="1775" y="50372"/>
                  </a:lnTo>
                  <a:lnTo>
                    <a:pt x="0" y="95237"/>
                  </a:lnTo>
                  <a:lnTo>
                    <a:pt x="5311" y="122787"/>
                  </a:lnTo>
                  <a:lnTo>
                    <a:pt x="15470" y="146730"/>
                  </a:lnTo>
                  <a:lnTo>
                    <a:pt x="22625" y="153349"/>
                  </a:lnTo>
                  <a:lnTo>
                    <a:pt x="30904" y="156591"/>
                  </a:lnTo>
                  <a:lnTo>
                    <a:pt x="39933" y="157583"/>
                  </a:lnTo>
                  <a:lnTo>
                    <a:pt x="47122" y="154735"/>
                  </a:lnTo>
                  <a:lnTo>
                    <a:pt x="58229" y="142211"/>
                  </a:lnTo>
                  <a:lnTo>
                    <a:pt x="82270" y="85268"/>
                  </a:lnTo>
                  <a:lnTo>
                    <a:pt x="85875" y="83128"/>
                  </a:lnTo>
                  <a:lnTo>
                    <a:pt x="89449" y="86381"/>
                  </a:lnTo>
                  <a:lnTo>
                    <a:pt x="109446" y="127096"/>
                  </a:lnTo>
                  <a:lnTo>
                    <a:pt x="132118" y="142017"/>
                  </a:lnTo>
                  <a:lnTo>
                    <a:pt x="152747" y="1490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58880" y="294797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0" y="163090"/>
                  </a:lnTo>
                  <a:lnTo>
                    <a:pt x="5590" y="217959"/>
                  </a:lnTo>
                  <a:lnTo>
                    <a:pt x="9066" y="268522"/>
                  </a:lnTo>
                  <a:lnTo>
                    <a:pt x="18645" y="324443"/>
                  </a:lnTo>
                  <a:lnTo>
                    <a:pt x="28683" y="376217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43067" y="46325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6307" y="6066"/>
                  </a:lnTo>
                  <a:lnTo>
                    <a:pt x="127442" y="4665"/>
                  </a:lnTo>
                  <a:lnTo>
                    <a:pt x="70407" y="14960"/>
                  </a:lnTo>
                  <a:lnTo>
                    <a:pt x="12507" y="202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06279" y="57906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6279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94687" y="558010"/>
              <a:ext cx="96613" cy="174089"/>
            </a:xfrm>
            <a:custGeom>
              <a:avLst/>
              <a:gdLst/>
              <a:ahLst/>
              <a:cxnLst/>
              <a:rect l="0" t="0" r="0" b="0"/>
              <a:pathLst>
                <a:path w="96613" h="174089">
                  <a:moveTo>
                    <a:pt x="69520" y="0"/>
                  </a:moveTo>
                  <a:lnTo>
                    <a:pt x="45473" y="17981"/>
                  </a:lnTo>
                  <a:lnTo>
                    <a:pt x="9927" y="64152"/>
                  </a:lnTo>
                  <a:lnTo>
                    <a:pt x="2090" y="87784"/>
                  </a:lnTo>
                  <a:lnTo>
                    <a:pt x="0" y="100636"/>
                  </a:lnTo>
                  <a:lnTo>
                    <a:pt x="3917" y="124276"/>
                  </a:lnTo>
                  <a:lnTo>
                    <a:pt x="19277" y="154196"/>
                  </a:lnTo>
                  <a:lnTo>
                    <a:pt x="25496" y="162459"/>
                  </a:lnTo>
                  <a:lnTo>
                    <a:pt x="44884" y="171640"/>
                  </a:lnTo>
                  <a:lnTo>
                    <a:pt x="56606" y="174088"/>
                  </a:lnTo>
                  <a:lnTo>
                    <a:pt x="66760" y="172211"/>
                  </a:lnTo>
                  <a:lnTo>
                    <a:pt x="84281" y="160766"/>
                  </a:lnTo>
                  <a:lnTo>
                    <a:pt x="93628" y="137742"/>
                  </a:lnTo>
                  <a:lnTo>
                    <a:pt x="96612" y="109182"/>
                  </a:lnTo>
                  <a:lnTo>
                    <a:pt x="92116" y="62078"/>
                  </a:lnTo>
                  <a:lnTo>
                    <a:pt x="9057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16850" y="580911"/>
              <a:ext cx="158858" cy="166613"/>
            </a:xfrm>
            <a:custGeom>
              <a:avLst/>
              <a:gdLst/>
              <a:ahLst/>
              <a:cxnLst/>
              <a:rect l="0" t="0" r="0" b="0"/>
              <a:pathLst>
                <a:path w="158858" h="166613">
                  <a:moveTo>
                    <a:pt x="0" y="8684"/>
                  </a:moveTo>
                  <a:lnTo>
                    <a:pt x="23719" y="52647"/>
                  </a:lnTo>
                  <a:lnTo>
                    <a:pt x="42002" y="112018"/>
                  </a:lnTo>
                  <a:lnTo>
                    <a:pt x="56129" y="155698"/>
                  </a:lnTo>
                  <a:lnTo>
                    <a:pt x="56137" y="158166"/>
                  </a:lnTo>
                  <a:lnTo>
                    <a:pt x="46138" y="140453"/>
                  </a:lnTo>
                  <a:lnTo>
                    <a:pt x="28143" y="86651"/>
                  </a:lnTo>
                  <a:lnTo>
                    <a:pt x="28745" y="46474"/>
                  </a:lnTo>
                  <a:lnTo>
                    <a:pt x="41922" y="10523"/>
                  </a:lnTo>
                  <a:lnTo>
                    <a:pt x="50175" y="4061"/>
                  </a:lnTo>
                  <a:lnTo>
                    <a:pt x="71823" y="0"/>
                  </a:lnTo>
                  <a:lnTo>
                    <a:pt x="81807" y="2895"/>
                  </a:lnTo>
                  <a:lnTo>
                    <a:pt x="122051" y="36691"/>
                  </a:lnTo>
                  <a:lnTo>
                    <a:pt x="149490" y="94752"/>
                  </a:lnTo>
                  <a:lnTo>
                    <a:pt x="158857" y="120636"/>
                  </a:lnTo>
                  <a:lnTo>
                    <a:pt x="157927" y="166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5105" y="526424"/>
              <a:ext cx="168036" cy="242157"/>
            </a:xfrm>
            <a:custGeom>
              <a:avLst/>
              <a:gdLst/>
              <a:ahLst/>
              <a:cxnLst/>
              <a:rect l="0" t="0" r="0" b="0"/>
              <a:pathLst>
                <a:path w="168036" h="242157">
                  <a:moveTo>
                    <a:pt x="117071" y="0"/>
                  </a:moveTo>
                  <a:lnTo>
                    <a:pt x="74379" y="3120"/>
                  </a:lnTo>
                  <a:lnTo>
                    <a:pt x="54813" y="9576"/>
                  </a:lnTo>
                  <a:lnTo>
                    <a:pt x="15878" y="39404"/>
                  </a:lnTo>
                  <a:lnTo>
                    <a:pt x="0" y="65488"/>
                  </a:lnTo>
                  <a:lnTo>
                    <a:pt x="419" y="74074"/>
                  </a:lnTo>
                  <a:lnTo>
                    <a:pt x="4208" y="82138"/>
                  </a:lnTo>
                  <a:lnTo>
                    <a:pt x="10244" y="89854"/>
                  </a:lnTo>
                  <a:lnTo>
                    <a:pt x="29428" y="101547"/>
                  </a:lnTo>
                  <a:lnTo>
                    <a:pt x="53552" y="109473"/>
                  </a:lnTo>
                  <a:lnTo>
                    <a:pt x="115407" y="120568"/>
                  </a:lnTo>
                  <a:lnTo>
                    <a:pt x="142574" y="135810"/>
                  </a:lnTo>
                  <a:lnTo>
                    <a:pt x="165442" y="160733"/>
                  </a:lnTo>
                  <a:lnTo>
                    <a:pt x="168035" y="170327"/>
                  </a:lnTo>
                  <a:lnTo>
                    <a:pt x="164678" y="190345"/>
                  </a:lnTo>
                  <a:lnTo>
                    <a:pt x="159338" y="198256"/>
                  </a:lnTo>
                  <a:lnTo>
                    <a:pt x="144045" y="210167"/>
                  </a:lnTo>
                  <a:lnTo>
                    <a:pt x="85081" y="234793"/>
                  </a:lnTo>
                  <a:lnTo>
                    <a:pt x="5390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8497" y="779108"/>
              <a:ext cx="5085265" cy="63172"/>
            </a:xfrm>
            <a:custGeom>
              <a:avLst/>
              <a:gdLst/>
              <a:ahLst/>
              <a:cxnLst/>
              <a:rect l="0" t="0" r="0" b="0"/>
              <a:pathLst>
                <a:path w="5085265" h="63172">
                  <a:moveTo>
                    <a:pt x="5085264" y="63171"/>
                  </a:moveTo>
                  <a:lnTo>
                    <a:pt x="5036334" y="63171"/>
                  </a:lnTo>
                  <a:lnTo>
                    <a:pt x="4988488" y="63171"/>
                  </a:lnTo>
                  <a:lnTo>
                    <a:pt x="4937267" y="63171"/>
                  </a:lnTo>
                  <a:lnTo>
                    <a:pt x="4888165" y="60052"/>
                  </a:lnTo>
                  <a:lnTo>
                    <a:pt x="4829652" y="54106"/>
                  </a:lnTo>
                  <a:lnTo>
                    <a:pt x="4781540" y="53076"/>
                  </a:lnTo>
                  <a:lnTo>
                    <a:pt x="4720116" y="52729"/>
                  </a:lnTo>
                  <a:lnTo>
                    <a:pt x="4671226" y="52668"/>
                  </a:lnTo>
                  <a:lnTo>
                    <a:pt x="4609072" y="52648"/>
                  </a:lnTo>
                  <a:lnTo>
                    <a:pt x="4555005" y="52644"/>
                  </a:lnTo>
                  <a:lnTo>
                    <a:pt x="4500772" y="52643"/>
                  </a:lnTo>
                  <a:lnTo>
                    <a:pt x="4448827" y="46404"/>
                  </a:lnTo>
                  <a:lnTo>
                    <a:pt x="4392103" y="35976"/>
                  </a:lnTo>
                  <a:lnTo>
                    <a:pt x="4338250" y="32887"/>
                  </a:lnTo>
                  <a:lnTo>
                    <a:pt x="4282130" y="31971"/>
                  </a:lnTo>
                  <a:lnTo>
                    <a:pt x="4224168" y="31700"/>
                  </a:lnTo>
                  <a:lnTo>
                    <a:pt x="4169949" y="31620"/>
                  </a:lnTo>
                  <a:lnTo>
                    <a:pt x="4116840" y="31596"/>
                  </a:lnTo>
                  <a:lnTo>
                    <a:pt x="4060939" y="31589"/>
                  </a:lnTo>
                  <a:lnTo>
                    <a:pt x="3999922" y="31587"/>
                  </a:lnTo>
                  <a:lnTo>
                    <a:pt x="3940509" y="31586"/>
                  </a:lnTo>
                  <a:lnTo>
                    <a:pt x="3879210" y="37175"/>
                  </a:lnTo>
                  <a:lnTo>
                    <a:pt x="3833122" y="35062"/>
                  </a:lnTo>
                  <a:lnTo>
                    <a:pt x="3776833" y="32616"/>
                  </a:lnTo>
                  <a:lnTo>
                    <a:pt x="3715701" y="31891"/>
                  </a:lnTo>
                  <a:lnTo>
                    <a:pt x="3653134" y="31676"/>
                  </a:lnTo>
                  <a:lnTo>
                    <a:pt x="3590142" y="31613"/>
                  </a:lnTo>
                  <a:lnTo>
                    <a:pt x="3538203" y="31594"/>
                  </a:lnTo>
                  <a:lnTo>
                    <a:pt x="3481999" y="31588"/>
                  </a:lnTo>
                  <a:lnTo>
                    <a:pt x="3420893" y="31587"/>
                  </a:lnTo>
                  <a:lnTo>
                    <a:pt x="3358334" y="31586"/>
                  </a:lnTo>
                  <a:lnTo>
                    <a:pt x="3313243" y="31586"/>
                  </a:lnTo>
                  <a:lnTo>
                    <a:pt x="3267076" y="31586"/>
                  </a:lnTo>
                  <a:lnTo>
                    <a:pt x="3223161" y="31586"/>
                  </a:lnTo>
                  <a:lnTo>
                    <a:pt x="3180246" y="31586"/>
                  </a:lnTo>
                  <a:lnTo>
                    <a:pt x="3137777" y="31586"/>
                  </a:lnTo>
                  <a:lnTo>
                    <a:pt x="3074406" y="31586"/>
                  </a:lnTo>
                  <a:lnTo>
                    <a:pt x="3013515" y="31586"/>
                  </a:lnTo>
                  <a:lnTo>
                    <a:pt x="2962458" y="31586"/>
                  </a:lnTo>
                  <a:lnTo>
                    <a:pt x="2902746" y="31586"/>
                  </a:lnTo>
                  <a:lnTo>
                    <a:pt x="2857296" y="31586"/>
                  </a:lnTo>
                  <a:lnTo>
                    <a:pt x="2812919" y="31586"/>
                  </a:lnTo>
                  <a:lnTo>
                    <a:pt x="2757833" y="28466"/>
                  </a:lnTo>
                  <a:lnTo>
                    <a:pt x="2709925" y="23253"/>
                  </a:lnTo>
                  <a:lnTo>
                    <a:pt x="2648157" y="21708"/>
                  </a:lnTo>
                  <a:lnTo>
                    <a:pt x="2601815" y="21346"/>
                  </a:lnTo>
                  <a:lnTo>
                    <a:pt x="2553923" y="21186"/>
                  </a:lnTo>
                  <a:lnTo>
                    <a:pt x="2508461" y="21114"/>
                  </a:lnTo>
                  <a:lnTo>
                    <a:pt x="2449644" y="21074"/>
                  </a:lnTo>
                  <a:lnTo>
                    <a:pt x="2396342" y="17943"/>
                  </a:lnTo>
                  <a:lnTo>
                    <a:pt x="2332976" y="12726"/>
                  </a:lnTo>
                  <a:lnTo>
                    <a:pt x="2286260" y="11505"/>
                  </a:lnTo>
                  <a:lnTo>
                    <a:pt x="2238201" y="10963"/>
                  </a:lnTo>
                  <a:lnTo>
                    <a:pt x="2189546" y="10722"/>
                  </a:lnTo>
                  <a:lnTo>
                    <a:pt x="2144134" y="10615"/>
                  </a:lnTo>
                  <a:lnTo>
                    <a:pt x="2088752" y="9384"/>
                  </a:lnTo>
                  <a:lnTo>
                    <a:pt x="2045135" y="4951"/>
                  </a:lnTo>
                  <a:lnTo>
                    <a:pt x="2001573" y="2201"/>
                  </a:lnTo>
                  <a:lnTo>
                    <a:pt x="1943826" y="652"/>
                  </a:lnTo>
                  <a:lnTo>
                    <a:pt x="1887721" y="194"/>
                  </a:lnTo>
                  <a:lnTo>
                    <a:pt x="1842704" y="86"/>
                  </a:lnTo>
                  <a:lnTo>
                    <a:pt x="1795400" y="39"/>
                  </a:lnTo>
                  <a:lnTo>
                    <a:pt x="1739498" y="12"/>
                  </a:lnTo>
                  <a:lnTo>
                    <a:pt x="1693299" y="4"/>
                  </a:lnTo>
                  <a:lnTo>
                    <a:pt x="1633207" y="1"/>
                  </a:lnTo>
                  <a:lnTo>
                    <a:pt x="1580307" y="1"/>
                  </a:lnTo>
                  <a:lnTo>
                    <a:pt x="1517001" y="0"/>
                  </a:lnTo>
                  <a:lnTo>
                    <a:pt x="1475168" y="0"/>
                  </a:lnTo>
                  <a:lnTo>
                    <a:pt x="1429280" y="0"/>
                  </a:lnTo>
                  <a:lnTo>
                    <a:pt x="1381589" y="0"/>
                  </a:lnTo>
                  <a:lnTo>
                    <a:pt x="1333097" y="0"/>
                  </a:lnTo>
                  <a:lnTo>
                    <a:pt x="1276526" y="0"/>
                  </a:lnTo>
                  <a:lnTo>
                    <a:pt x="1213361" y="0"/>
                  </a:lnTo>
                  <a:lnTo>
                    <a:pt x="1169811" y="0"/>
                  </a:lnTo>
                  <a:lnTo>
                    <a:pt x="1112071" y="0"/>
                  </a:lnTo>
                  <a:lnTo>
                    <a:pt x="1055969" y="0"/>
                  </a:lnTo>
                  <a:lnTo>
                    <a:pt x="1012122" y="0"/>
                  </a:lnTo>
                  <a:lnTo>
                    <a:pt x="949145" y="0"/>
                  </a:lnTo>
                  <a:lnTo>
                    <a:pt x="890581" y="0"/>
                  </a:lnTo>
                  <a:lnTo>
                    <a:pt x="845810" y="0"/>
                  </a:lnTo>
                  <a:lnTo>
                    <a:pt x="801735" y="0"/>
                  </a:lnTo>
                  <a:lnTo>
                    <a:pt x="743699" y="0"/>
                  </a:lnTo>
                  <a:lnTo>
                    <a:pt x="687508" y="0"/>
                  </a:lnTo>
                  <a:lnTo>
                    <a:pt x="628356" y="0"/>
                  </a:lnTo>
                  <a:lnTo>
                    <a:pt x="571834" y="0"/>
                  </a:lnTo>
                  <a:lnTo>
                    <a:pt x="512583" y="0"/>
                  </a:lnTo>
                  <a:lnTo>
                    <a:pt x="450641" y="0"/>
                  </a:lnTo>
                  <a:lnTo>
                    <a:pt x="393345" y="0"/>
                  </a:lnTo>
                  <a:lnTo>
                    <a:pt x="330728" y="0"/>
                  </a:lnTo>
                  <a:lnTo>
                    <a:pt x="278148" y="0"/>
                  </a:lnTo>
                  <a:lnTo>
                    <a:pt x="226693" y="0"/>
                  </a:lnTo>
                  <a:lnTo>
                    <a:pt x="173233" y="0"/>
                  </a:lnTo>
                  <a:lnTo>
                    <a:pt x="118399" y="0"/>
                  </a:lnTo>
                  <a:lnTo>
                    <a:pt x="565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5958" y="54748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4"/>
                  </a:lnTo>
                  <a:lnTo>
                    <a:pt x="36791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401326" y="263212"/>
            <a:ext cx="807821" cy="476864"/>
            <a:chOff x="6401326" y="263212"/>
            <a:chExt cx="807821" cy="476864"/>
          </a:xfrm>
        </p:grpSpPr>
        <p:sp>
          <p:nvSpPr>
            <p:cNvPr id="36" name="Freeform 35"/>
            <p:cNvSpPr/>
            <p:nvPr/>
          </p:nvSpPr>
          <p:spPr>
            <a:xfrm>
              <a:off x="6643482" y="336911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095" y="178053"/>
                  </a:lnTo>
                  <a:lnTo>
                    <a:pt x="10400" y="228882"/>
                  </a:lnTo>
                  <a:lnTo>
                    <a:pt x="10490" y="280987"/>
                  </a:lnTo>
                  <a:lnTo>
                    <a:pt x="10511" y="309717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1326" y="263212"/>
              <a:ext cx="389555" cy="73700"/>
            </a:xfrm>
            <a:custGeom>
              <a:avLst/>
              <a:gdLst/>
              <a:ahLst/>
              <a:cxnLst/>
              <a:rect l="0" t="0" r="0" b="0"/>
              <a:pathLst>
                <a:path w="389555" h="73700">
                  <a:moveTo>
                    <a:pt x="389554" y="0"/>
                  </a:moveTo>
                  <a:lnTo>
                    <a:pt x="328825" y="14654"/>
                  </a:lnTo>
                  <a:lnTo>
                    <a:pt x="275133" y="27028"/>
                  </a:lnTo>
                  <a:lnTo>
                    <a:pt x="212371" y="36574"/>
                  </a:lnTo>
                  <a:lnTo>
                    <a:pt x="162751" y="46062"/>
                  </a:lnTo>
                  <a:lnTo>
                    <a:pt x="103594" y="56282"/>
                  </a:lnTo>
                  <a:lnTo>
                    <a:pt x="52792" y="611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17615" y="505367"/>
              <a:ext cx="262780" cy="195817"/>
            </a:xfrm>
            <a:custGeom>
              <a:avLst/>
              <a:gdLst/>
              <a:ahLst/>
              <a:cxnLst/>
              <a:rect l="0" t="0" r="0" b="0"/>
              <a:pathLst>
                <a:path w="262780" h="195817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28273" y="174179"/>
                  </a:lnTo>
                  <a:lnTo>
                    <a:pt x="40011" y="192837"/>
                  </a:lnTo>
                  <a:lnTo>
                    <a:pt x="45247" y="195239"/>
                  </a:lnTo>
                  <a:lnTo>
                    <a:pt x="49907" y="193330"/>
                  </a:lnTo>
                  <a:lnTo>
                    <a:pt x="71381" y="165051"/>
                  </a:lnTo>
                  <a:lnTo>
                    <a:pt x="85706" y="124683"/>
                  </a:lnTo>
                  <a:lnTo>
                    <a:pt x="90918" y="118217"/>
                  </a:lnTo>
                  <a:lnTo>
                    <a:pt x="96732" y="117416"/>
                  </a:lnTo>
                  <a:lnTo>
                    <a:pt x="102948" y="120392"/>
                  </a:lnTo>
                  <a:lnTo>
                    <a:pt x="157556" y="178650"/>
                  </a:lnTo>
                  <a:lnTo>
                    <a:pt x="164554" y="185781"/>
                  </a:lnTo>
                  <a:lnTo>
                    <a:pt x="184808" y="193704"/>
                  </a:lnTo>
                  <a:lnTo>
                    <a:pt x="196760" y="195816"/>
                  </a:lnTo>
                  <a:lnTo>
                    <a:pt x="216280" y="191925"/>
                  </a:lnTo>
                  <a:lnTo>
                    <a:pt x="224761" y="187611"/>
                  </a:lnTo>
                  <a:lnTo>
                    <a:pt x="237303" y="173460"/>
                  </a:lnTo>
                  <a:lnTo>
                    <a:pt x="254886" y="130190"/>
                  </a:lnTo>
                  <a:lnTo>
                    <a:pt x="261220" y="71687"/>
                  </a:lnTo>
                  <a:lnTo>
                    <a:pt x="26277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48954" y="557461"/>
              <a:ext cx="160193" cy="182615"/>
            </a:xfrm>
            <a:custGeom>
              <a:avLst/>
              <a:gdLst/>
              <a:ahLst/>
              <a:cxnLst/>
              <a:rect l="0" t="0" r="0" b="0"/>
              <a:pathLst>
                <a:path w="160193" h="182615">
                  <a:moveTo>
                    <a:pt x="110424" y="21606"/>
                  </a:moveTo>
                  <a:lnTo>
                    <a:pt x="99246" y="4838"/>
                  </a:lnTo>
                  <a:lnTo>
                    <a:pt x="92444" y="1069"/>
                  </a:lnTo>
                  <a:lnTo>
                    <a:pt x="75526" y="0"/>
                  </a:lnTo>
                  <a:lnTo>
                    <a:pt x="56309" y="9664"/>
                  </a:lnTo>
                  <a:lnTo>
                    <a:pt x="20966" y="38874"/>
                  </a:lnTo>
                  <a:lnTo>
                    <a:pt x="12173" y="59306"/>
                  </a:lnTo>
                  <a:lnTo>
                    <a:pt x="0" y="115781"/>
                  </a:lnTo>
                  <a:lnTo>
                    <a:pt x="2075" y="137161"/>
                  </a:lnTo>
                  <a:lnTo>
                    <a:pt x="13135" y="155242"/>
                  </a:lnTo>
                  <a:lnTo>
                    <a:pt x="29751" y="169907"/>
                  </a:lnTo>
                  <a:lnTo>
                    <a:pt x="48833" y="180324"/>
                  </a:lnTo>
                  <a:lnTo>
                    <a:pt x="69013" y="182614"/>
                  </a:lnTo>
                  <a:lnTo>
                    <a:pt x="110563" y="174553"/>
                  </a:lnTo>
                  <a:lnTo>
                    <a:pt x="128423" y="162112"/>
                  </a:lnTo>
                  <a:lnTo>
                    <a:pt x="142990" y="144884"/>
                  </a:lnTo>
                  <a:lnTo>
                    <a:pt x="153363" y="125529"/>
                  </a:lnTo>
                  <a:lnTo>
                    <a:pt x="160192" y="89313"/>
                  </a:lnTo>
                  <a:lnTo>
                    <a:pt x="155550" y="65736"/>
                  </a:lnTo>
                  <a:lnTo>
                    <a:pt x="131481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593782" y="515896"/>
            <a:ext cx="1555483" cy="249928"/>
            <a:chOff x="7593782" y="515896"/>
            <a:chExt cx="1555483" cy="249928"/>
          </a:xfrm>
        </p:grpSpPr>
        <p:sp>
          <p:nvSpPr>
            <p:cNvPr id="41" name="Freeform 40"/>
            <p:cNvSpPr/>
            <p:nvPr/>
          </p:nvSpPr>
          <p:spPr>
            <a:xfrm>
              <a:off x="7593782" y="541892"/>
              <a:ext cx="143311" cy="179255"/>
            </a:xfrm>
            <a:custGeom>
              <a:avLst/>
              <a:gdLst/>
              <a:ahLst/>
              <a:cxnLst/>
              <a:rect l="0" t="0" r="0" b="0"/>
              <a:pathLst>
                <a:path w="143311" h="179255">
                  <a:moveTo>
                    <a:pt x="113078" y="5589"/>
                  </a:moveTo>
                  <a:lnTo>
                    <a:pt x="96310" y="0"/>
                  </a:lnTo>
                  <a:lnTo>
                    <a:pt x="78720" y="376"/>
                  </a:lnTo>
                  <a:lnTo>
                    <a:pt x="60373" y="5612"/>
                  </a:lnTo>
                  <a:lnTo>
                    <a:pt x="22284" y="34593"/>
                  </a:lnTo>
                  <a:lnTo>
                    <a:pt x="6498" y="60586"/>
                  </a:lnTo>
                  <a:lnTo>
                    <a:pt x="0" y="96104"/>
                  </a:lnTo>
                  <a:lnTo>
                    <a:pt x="9253" y="136264"/>
                  </a:lnTo>
                  <a:lnTo>
                    <a:pt x="23649" y="157643"/>
                  </a:lnTo>
                  <a:lnTo>
                    <a:pt x="32402" y="166620"/>
                  </a:lnTo>
                  <a:lnTo>
                    <a:pt x="57724" y="176594"/>
                  </a:lnTo>
                  <a:lnTo>
                    <a:pt x="72666" y="179254"/>
                  </a:lnTo>
                  <a:lnTo>
                    <a:pt x="84967" y="177518"/>
                  </a:lnTo>
                  <a:lnTo>
                    <a:pt x="104873" y="166230"/>
                  </a:lnTo>
                  <a:lnTo>
                    <a:pt x="129234" y="145733"/>
                  </a:lnTo>
                  <a:lnTo>
                    <a:pt x="137806" y="122468"/>
                  </a:lnTo>
                  <a:lnTo>
                    <a:pt x="143310" y="65461"/>
                  </a:lnTo>
                  <a:lnTo>
                    <a:pt x="137823" y="43507"/>
                  </a:lnTo>
                  <a:lnTo>
                    <a:pt x="127585" y="27121"/>
                  </a:lnTo>
                  <a:lnTo>
                    <a:pt x="10254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94387" y="515896"/>
              <a:ext cx="91459" cy="157232"/>
            </a:xfrm>
            <a:custGeom>
              <a:avLst/>
              <a:gdLst/>
              <a:ahLst/>
              <a:cxnLst/>
              <a:rect l="0" t="0" r="0" b="0"/>
              <a:pathLst>
                <a:path w="91459" h="157232">
                  <a:moveTo>
                    <a:pt x="7229" y="94756"/>
                  </a:moveTo>
                  <a:lnTo>
                    <a:pt x="22848" y="157231"/>
                  </a:lnTo>
                  <a:lnTo>
                    <a:pt x="17447" y="141473"/>
                  </a:lnTo>
                  <a:lnTo>
                    <a:pt x="3888" y="111718"/>
                  </a:lnTo>
                  <a:lnTo>
                    <a:pt x="0" y="69236"/>
                  </a:lnTo>
                  <a:lnTo>
                    <a:pt x="3237" y="44810"/>
                  </a:lnTo>
                  <a:lnTo>
                    <a:pt x="8077" y="35722"/>
                  </a:lnTo>
                  <a:lnTo>
                    <a:pt x="22814" y="22506"/>
                  </a:lnTo>
                  <a:lnTo>
                    <a:pt x="65767" y="5659"/>
                  </a:lnTo>
                  <a:lnTo>
                    <a:pt x="914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01700" y="557354"/>
              <a:ext cx="298131" cy="158584"/>
            </a:xfrm>
            <a:custGeom>
              <a:avLst/>
              <a:gdLst/>
              <a:ahLst/>
              <a:cxnLst/>
              <a:rect l="0" t="0" r="0" b="0"/>
              <a:pathLst>
                <a:path w="298131" h="158584">
                  <a:moveTo>
                    <a:pt x="0" y="21713"/>
                  </a:moveTo>
                  <a:lnTo>
                    <a:pt x="8332" y="59191"/>
                  </a:lnTo>
                  <a:lnTo>
                    <a:pt x="11892" y="82823"/>
                  </a:lnTo>
                  <a:lnTo>
                    <a:pt x="21273" y="105025"/>
                  </a:lnTo>
                  <a:lnTo>
                    <a:pt x="23540" y="106500"/>
                  </a:lnTo>
                  <a:lnTo>
                    <a:pt x="22598" y="45496"/>
                  </a:lnTo>
                  <a:lnTo>
                    <a:pt x="26810" y="22924"/>
                  </a:lnTo>
                  <a:lnTo>
                    <a:pt x="33081" y="15502"/>
                  </a:lnTo>
                  <a:lnTo>
                    <a:pt x="52527" y="7254"/>
                  </a:lnTo>
                  <a:lnTo>
                    <a:pt x="73648" y="9827"/>
                  </a:lnTo>
                  <a:lnTo>
                    <a:pt x="93563" y="19940"/>
                  </a:lnTo>
                  <a:lnTo>
                    <a:pt x="132741" y="64980"/>
                  </a:lnTo>
                  <a:lnTo>
                    <a:pt x="137627" y="65765"/>
                  </a:lnTo>
                  <a:lnTo>
                    <a:pt x="140884" y="60440"/>
                  </a:lnTo>
                  <a:lnTo>
                    <a:pt x="146843" y="42434"/>
                  </a:lnTo>
                  <a:lnTo>
                    <a:pt x="176325" y="4583"/>
                  </a:lnTo>
                  <a:lnTo>
                    <a:pt x="185401" y="935"/>
                  </a:lnTo>
                  <a:lnTo>
                    <a:pt x="207962" y="0"/>
                  </a:lnTo>
                  <a:lnTo>
                    <a:pt x="227349" y="6603"/>
                  </a:lnTo>
                  <a:lnTo>
                    <a:pt x="243763" y="18507"/>
                  </a:lnTo>
                  <a:lnTo>
                    <a:pt x="273364" y="57864"/>
                  </a:lnTo>
                  <a:lnTo>
                    <a:pt x="296153" y="104763"/>
                  </a:lnTo>
                  <a:lnTo>
                    <a:pt x="298130" y="126474"/>
                  </a:lnTo>
                  <a:lnTo>
                    <a:pt x="295108" y="144313"/>
                  </a:lnTo>
                  <a:lnTo>
                    <a:pt x="292665" y="149070"/>
                  </a:lnTo>
                  <a:lnTo>
                    <a:pt x="284269" y="158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33258" y="558010"/>
              <a:ext cx="134761" cy="163537"/>
            </a:xfrm>
            <a:custGeom>
              <a:avLst/>
              <a:gdLst/>
              <a:ahLst/>
              <a:cxnLst/>
              <a:rect l="0" t="0" r="0" b="0"/>
              <a:pathLst>
                <a:path w="134761" h="163537">
                  <a:moveTo>
                    <a:pt x="100110" y="0"/>
                  </a:moveTo>
                  <a:lnTo>
                    <a:pt x="41493" y="20243"/>
                  </a:lnTo>
                  <a:lnTo>
                    <a:pt x="21026" y="39023"/>
                  </a:lnTo>
                  <a:lnTo>
                    <a:pt x="6469" y="62967"/>
                  </a:lnTo>
                  <a:lnTo>
                    <a:pt x="0" y="89206"/>
                  </a:lnTo>
                  <a:lnTo>
                    <a:pt x="3364" y="113347"/>
                  </a:lnTo>
                  <a:lnTo>
                    <a:pt x="18412" y="143548"/>
                  </a:lnTo>
                  <a:lnTo>
                    <a:pt x="24587" y="151851"/>
                  </a:lnTo>
                  <a:lnTo>
                    <a:pt x="33384" y="157386"/>
                  </a:lnTo>
                  <a:lnTo>
                    <a:pt x="55636" y="163536"/>
                  </a:lnTo>
                  <a:lnTo>
                    <a:pt x="78003" y="160030"/>
                  </a:lnTo>
                  <a:lnTo>
                    <a:pt x="98474" y="149503"/>
                  </a:lnTo>
                  <a:lnTo>
                    <a:pt x="115370" y="133126"/>
                  </a:lnTo>
                  <a:lnTo>
                    <a:pt x="132447" y="98586"/>
                  </a:lnTo>
                  <a:lnTo>
                    <a:pt x="134760" y="72282"/>
                  </a:lnTo>
                  <a:lnTo>
                    <a:pt x="130717" y="47333"/>
                  </a:lnTo>
                  <a:lnTo>
                    <a:pt x="121122" y="28446"/>
                  </a:lnTo>
                  <a:lnTo>
                    <a:pt x="116458" y="23643"/>
                  </a:lnTo>
                  <a:lnTo>
                    <a:pt x="112178" y="21611"/>
                  </a:lnTo>
                  <a:lnTo>
                    <a:pt x="10011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28124" y="558010"/>
              <a:ext cx="168457" cy="143493"/>
            </a:xfrm>
            <a:custGeom>
              <a:avLst/>
              <a:gdLst/>
              <a:ahLst/>
              <a:cxnLst/>
              <a:rect l="0" t="0" r="0" b="0"/>
              <a:pathLst>
                <a:path w="168457" h="143493">
                  <a:moveTo>
                    <a:pt x="0" y="31585"/>
                  </a:moveTo>
                  <a:lnTo>
                    <a:pt x="26364" y="92696"/>
                  </a:lnTo>
                  <a:lnTo>
                    <a:pt x="59899" y="141538"/>
                  </a:lnTo>
                  <a:lnTo>
                    <a:pt x="63329" y="143492"/>
                  </a:lnTo>
                  <a:lnTo>
                    <a:pt x="64446" y="141285"/>
                  </a:lnTo>
                  <a:lnTo>
                    <a:pt x="51830" y="81842"/>
                  </a:lnTo>
                  <a:lnTo>
                    <a:pt x="47602" y="56262"/>
                  </a:lnTo>
                  <a:lnTo>
                    <a:pt x="49623" y="33194"/>
                  </a:lnTo>
                  <a:lnTo>
                    <a:pt x="54139" y="24469"/>
                  </a:lnTo>
                  <a:lnTo>
                    <a:pt x="68516" y="11655"/>
                  </a:lnTo>
                  <a:lnTo>
                    <a:pt x="89723" y="5180"/>
                  </a:lnTo>
                  <a:lnTo>
                    <a:pt x="150462" y="68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28165" y="585381"/>
              <a:ext cx="221100" cy="180443"/>
            </a:xfrm>
            <a:custGeom>
              <a:avLst/>
              <a:gdLst/>
              <a:ahLst/>
              <a:cxnLst/>
              <a:rect l="0" t="0" r="0" b="0"/>
              <a:pathLst>
                <a:path w="221100" h="180443">
                  <a:moveTo>
                    <a:pt x="0" y="46328"/>
                  </a:moveTo>
                  <a:lnTo>
                    <a:pt x="16768" y="51918"/>
                  </a:lnTo>
                  <a:lnTo>
                    <a:pt x="75446" y="47873"/>
                  </a:lnTo>
                  <a:lnTo>
                    <a:pt x="124608" y="41044"/>
                  </a:lnTo>
                  <a:lnTo>
                    <a:pt x="129865" y="34617"/>
                  </a:lnTo>
                  <a:lnTo>
                    <a:pt x="131030" y="25653"/>
                  </a:lnTo>
                  <a:lnTo>
                    <a:pt x="129468" y="14997"/>
                  </a:lnTo>
                  <a:lnTo>
                    <a:pt x="122577" y="7893"/>
                  </a:lnTo>
                  <a:lnTo>
                    <a:pt x="99322" y="0"/>
                  </a:lnTo>
                  <a:lnTo>
                    <a:pt x="64524" y="1146"/>
                  </a:lnTo>
                  <a:lnTo>
                    <a:pt x="55885" y="5678"/>
                  </a:lnTo>
                  <a:lnTo>
                    <a:pt x="23838" y="42318"/>
                  </a:lnTo>
                  <a:lnTo>
                    <a:pt x="16444" y="62874"/>
                  </a:lnTo>
                  <a:lnTo>
                    <a:pt x="14327" y="86437"/>
                  </a:lnTo>
                  <a:lnTo>
                    <a:pt x="17286" y="108608"/>
                  </a:lnTo>
                  <a:lnTo>
                    <a:pt x="25621" y="127041"/>
                  </a:lnTo>
                  <a:lnTo>
                    <a:pt x="50035" y="157938"/>
                  </a:lnTo>
                  <a:lnTo>
                    <a:pt x="76047" y="173894"/>
                  </a:lnTo>
                  <a:lnTo>
                    <a:pt x="117160" y="180442"/>
                  </a:lnTo>
                  <a:lnTo>
                    <a:pt x="167813" y="174249"/>
                  </a:lnTo>
                  <a:lnTo>
                    <a:pt x="221099" y="162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42238" y="1052849"/>
            <a:ext cx="2923601" cy="619413"/>
            <a:chOff x="642238" y="1052849"/>
            <a:chExt cx="2923601" cy="619413"/>
          </a:xfrm>
        </p:grpSpPr>
        <p:sp>
          <p:nvSpPr>
            <p:cNvPr id="48" name="Freeform 47"/>
            <p:cNvSpPr/>
            <p:nvPr/>
          </p:nvSpPr>
          <p:spPr>
            <a:xfrm>
              <a:off x="642238" y="1052849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69905"/>
                  </a:lnTo>
                  <a:lnTo>
                    <a:pt x="10528" y="226467"/>
                  </a:lnTo>
                  <a:lnTo>
                    <a:pt x="4939" y="280271"/>
                  </a:lnTo>
                  <a:lnTo>
                    <a:pt x="976" y="34127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1751" y="134764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1222" y="126341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5979" y="1321150"/>
              <a:ext cx="305078" cy="143784"/>
            </a:xfrm>
            <a:custGeom>
              <a:avLst/>
              <a:gdLst/>
              <a:ahLst/>
              <a:cxnLst/>
              <a:rect l="0" t="0" r="0" b="0"/>
              <a:pathLst>
                <a:path w="305078" h="143784">
                  <a:moveTo>
                    <a:pt x="0" y="26497"/>
                  </a:moveTo>
                  <a:lnTo>
                    <a:pt x="17958" y="81542"/>
                  </a:lnTo>
                  <a:lnTo>
                    <a:pt x="25858" y="118326"/>
                  </a:lnTo>
                  <a:lnTo>
                    <a:pt x="23970" y="141009"/>
                  </a:lnTo>
                  <a:lnTo>
                    <a:pt x="22999" y="143783"/>
                  </a:lnTo>
                  <a:lnTo>
                    <a:pt x="15162" y="97462"/>
                  </a:lnTo>
                  <a:lnTo>
                    <a:pt x="21130" y="60912"/>
                  </a:lnTo>
                  <a:lnTo>
                    <a:pt x="37196" y="28505"/>
                  </a:lnTo>
                  <a:lnTo>
                    <a:pt x="50067" y="11402"/>
                  </a:lnTo>
                  <a:lnTo>
                    <a:pt x="57944" y="7075"/>
                  </a:lnTo>
                  <a:lnTo>
                    <a:pt x="76056" y="5387"/>
                  </a:lnTo>
                  <a:lnTo>
                    <a:pt x="84629" y="8914"/>
                  </a:lnTo>
                  <a:lnTo>
                    <a:pt x="107873" y="30646"/>
                  </a:lnTo>
                  <a:lnTo>
                    <a:pt x="128409" y="60482"/>
                  </a:lnTo>
                  <a:lnTo>
                    <a:pt x="150256" y="119952"/>
                  </a:lnTo>
                  <a:lnTo>
                    <a:pt x="153983" y="123895"/>
                  </a:lnTo>
                  <a:lnTo>
                    <a:pt x="157637" y="123015"/>
                  </a:lnTo>
                  <a:lnTo>
                    <a:pt x="177497" y="101974"/>
                  </a:lnTo>
                  <a:lnTo>
                    <a:pt x="212356" y="83694"/>
                  </a:lnTo>
                  <a:lnTo>
                    <a:pt x="269037" y="65239"/>
                  </a:lnTo>
                  <a:lnTo>
                    <a:pt x="289588" y="51905"/>
                  </a:lnTo>
                  <a:lnTo>
                    <a:pt x="298343" y="43436"/>
                  </a:lnTo>
                  <a:lnTo>
                    <a:pt x="303011" y="34280"/>
                  </a:lnTo>
                  <a:lnTo>
                    <a:pt x="305077" y="14748"/>
                  </a:lnTo>
                  <a:lnTo>
                    <a:pt x="300481" y="8136"/>
                  </a:lnTo>
                  <a:lnTo>
                    <a:pt x="292737" y="3728"/>
                  </a:lnTo>
                  <a:lnTo>
                    <a:pt x="271655" y="0"/>
                  </a:lnTo>
                  <a:lnTo>
                    <a:pt x="234648" y="5648"/>
                  </a:lnTo>
                  <a:lnTo>
                    <a:pt x="211913" y="15671"/>
                  </a:lnTo>
                  <a:lnTo>
                    <a:pt x="196349" y="31044"/>
                  </a:lnTo>
                  <a:lnTo>
                    <a:pt x="190561" y="40057"/>
                  </a:lnTo>
                  <a:lnTo>
                    <a:pt x="182414" y="75099"/>
                  </a:lnTo>
                  <a:lnTo>
                    <a:pt x="186748" y="98401"/>
                  </a:lnTo>
                  <a:lnTo>
                    <a:pt x="191179" y="109528"/>
                  </a:lnTo>
                  <a:lnTo>
                    <a:pt x="205461" y="125011"/>
                  </a:lnTo>
                  <a:lnTo>
                    <a:pt x="223507" y="134622"/>
                  </a:lnTo>
                  <a:lnTo>
                    <a:pt x="263212" y="142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02744" y="1326698"/>
              <a:ext cx="139661" cy="147292"/>
            </a:xfrm>
            <a:custGeom>
              <a:avLst/>
              <a:gdLst/>
              <a:ahLst/>
              <a:cxnLst/>
              <a:rect l="0" t="0" r="0" b="0"/>
              <a:pathLst>
                <a:path w="139661" h="147292">
                  <a:moveTo>
                    <a:pt x="87017" y="84120"/>
                  </a:moveTo>
                  <a:lnTo>
                    <a:pt x="92606" y="67353"/>
                  </a:lnTo>
                  <a:lnTo>
                    <a:pt x="90493" y="34568"/>
                  </a:lnTo>
                  <a:lnTo>
                    <a:pt x="82323" y="14914"/>
                  </a:lnTo>
                  <a:lnTo>
                    <a:pt x="76869" y="6397"/>
                  </a:lnTo>
                  <a:lnTo>
                    <a:pt x="69723" y="1889"/>
                  </a:lnTo>
                  <a:lnTo>
                    <a:pt x="52425" y="0"/>
                  </a:lnTo>
                  <a:lnTo>
                    <a:pt x="44068" y="4643"/>
                  </a:lnTo>
                  <a:lnTo>
                    <a:pt x="28544" y="22281"/>
                  </a:lnTo>
                  <a:lnTo>
                    <a:pt x="0" y="84237"/>
                  </a:lnTo>
                  <a:lnTo>
                    <a:pt x="143" y="121329"/>
                  </a:lnTo>
                  <a:lnTo>
                    <a:pt x="4535" y="131153"/>
                  </a:lnTo>
                  <a:lnTo>
                    <a:pt x="18773" y="145188"/>
                  </a:lnTo>
                  <a:lnTo>
                    <a:pt x="27483" y="147059"/>
                  </a:lnTo>
                  <a:lnTo>
                    <a:pt x="46520" y="142899"/>
                  </a:lnTo>
                  <a:lnTo>
                    <a:pt x="63559" y="130131"/>
                  </a:lnTo>
                  <a:lnTo>
                    <a:pt x="77761" y="112758"/>
                  </a:lnTo>
                  <a:lnTo>
                    <a:pt x="87973" y="93339"/>
                  </a:lnTo>
                  <a:lnTo>
                    <a:pt x="92334" y="90266"/>
                  </a:lnTo>
                  <a:lnTo>
                    <a:pt x="96411" y="91727"/>
                  </a:lnTo>
                  <a:lnTo>
                    <a:pt x="139660" y="147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92790" y="1316062"/>
              <a:ext cx="149656" cy="165976"/>
            </a:xfrm>
            <a:custGeom>
              <a:avLst/>
              <a:gdLst/>
              <a:ahLst/>
              <a:cxnLst/>
              <a:rect l="0" t="0" r="0" b="0"/>
              <a:pathLst>
                <a:path w="149656" h="165976">
                  <a:moveTo>
                    <a:pt x="23313" y="84228"/>
                  </a:moveTo>
                  <a:lnTo>
                    <a:pt x="42441" y="146486"/>
                  </a:lnTo>
                  <a:lnTo>
                    <a:pt x="55237" y="165975"/>
                  </a:lnTo>
                  <a:lnTo>
                    <a:pt x="53954" y="165632"/>
                  </a:lnTo>
                  <a:lnTo>
                    <a:pt x="28821" y="140961"/>
                  </a:lnTo>
                  <a:lnTo>
                    <a:pt x="5077" y="104013"/>
                  </a:lnTo>
                  <a:lnTo>
                    <a:pt x="627" y="93908"/>
                  </a:lnTo>
                  <a:lnTo>
                    <a:pt x="0" y="83663"/>
                  </a:lnTo>
                  <a:lnTo>
                    <a:pt x="5543" y="62920"/>
                  </a:lnTo>
                  <a:lnTo>
                    <a:pt x="21817" y="37100"/>
                  </a:lnTo>
                  <a:lnTo>
                    <a:pt x="40976" y="25068"/>
                  </a:lnTo>
                  <a:lnTo>
                    <a:pt x="66258" y="16990"/>
                  </a:lnTo>
                  <a:lnTo>
                    <a:pt x="120790" y="8685"/>
                  </a:lnTo>
                  <a:lnTo>
                    <a:pt x="1496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64945" y="1253044"/>
              <a:ext cx="161812" cy="189361"/>
            </a:xfrm>
            <a:custGeom>
              <a:avLst/>
              <a:gdLst/>
              <a:ahLst/>
              <a:cxnLst/>
              <a:rect l="0" t="0" r="0" b="0"/>
              <a:pathLst>
                <a:path w="161812" h="189361">
                  <a:moveTo>
                    <a:pt x="35469" y="94603"/>
                  </a:moveTo>
                  <a:lnTo>
                    <a:pt x="52237" y="100192"/>
                  </a:lnTo>
                  <a:lnTo>
                    <a:pt x="69827" y="99817"/>
                  </a:lnTo>
                  <a:lnTo>
                    <a:pt x="109716" y="90044"/>
                  </a:lnTo>
                  <a:lnTo>
                    <a:pt x="127349" y="77369"/>
                  </a:lnTo>
                  <a:lnTo>
                    <a:pt x="135327" y="69076"/>
                  </a:lnTo>
                  <a:lnTo>
                    <a:pt x="139476" y="58868"/>
                  </a:lnTo>
                  <a:lnTo>
                    <a:pt x="140966" y="35047"/>
                  </a:lnTo>
                  <a:lnTo>
                    <a:pt x="137386" y="24483"/>
                  </a:lnTo>
                  <a:lnTo>
                    <a:pt x="124049" y="6507"/>
                  </a:lnTo>
                  <a:lnTo>
                    <a:pt x="115579" y="1947"/>
                  </a:lnTo>
                  <a:lnTo>
                    <a:pt x="96810" y="0"/>
                  </a:lnTo>
                  <a:lnTo>
                    <a:pt x="60923" y="11071"/>
                  </a:lnTo>
                  <a:lnTo>
                    <a:pt x="31833" y="29169"/>
                  </a:lnTo>
                  <a:lnTo>
                    <a:pt x="19035" y="45634"/>
                  </a:lnTo>
                  <a:lnTo>
                    <a:pt x="1287" y="84800"/>
                  </a:lnTo>
                  <a:lnTo>
                    <a:pt x="0" y="105454"/>
                  </a:lnTo>
                  <a:lnTo>
                    <a:pt x="4497" y="126332"/>
                  </a:lnTo>
                  <a:lnTo>
                    <a:pt x="14295" y="147309"/>
                  </a:lnTo>
                  <a:lnTo>
                    <a:pt x="32687" y="165211"/>
                  </a:lnTo>
                  <a:lnTo>
                    <a:pt x="56460" y="178627"/>
                  </a:lnTo>
                  <a:lnTo>
                    <a:pt x="109849" y="187240"/>
                  </a:lnTo>
                  <a:lnTo>
                    <a:pt x="161811" y="189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76154" y="1287626"/>
              <a:ext cx="255929" cy="384636"/>
            </a:xfrm>
            <a:custGeom>
              <a:avLst/>
              <a:gdLst/>
              <a:ahLst/>
              <a:cxnLst/>
              <a:rect l="0" t="0" r="0" b="0"/>
              <a:pathLst>
                <a:path w="255929" h="384636">
                  <a:moveTo>
                    <a:pt x="119058" y="70550"/>
                  </a:moveTo>
                  <a:lnTo>
                    <a:pt x="124647" y="53782"/>
                  </a:lnTo>
                  <a:lnTo>
                    <a:pt x="124272" y="36191"/>
                  </a:lnTo>
                  <a:lnTo>
                    <a:pt x="122534" y="26587"/>
                  </a:lnTo>
                  <a:lnTo>
                    <a:pt x="117866" y="19014"/>
                  </a:lnTo>
                  <a:lnTo>
                    <a:pt x="103320" y="7481"/>
                  </a:lnTo>
                  <a:lnTo>
                    <a:pt x="69811" y="0"/>
                  </a:lnTo>
                  <a:lnTo>
                    <a:pt x="49987" y="4489"/>
                  </a:lnTo>
                  <a:lnTo>
                    <a:pt x="18197" y="26435"/>
                  </a:lnTo>
                  <a:lnTo>
                    <a:pt x="2086" y="52020"/>
                  </a:lnTo>
                  <a:lnTo>
                    <a:pt x="0" y="71673"/>
                  </a:lnTo>
                  <a:lnTo>
                    <a:pt x="8193" y="112886"/>
                  </a:lnTo>
                  <a:lnTo>
                    <a:pt x="23298" y="138726"/>
                  </a:lnTo>
                  <a:lnTo>
                    <a:pt x="30652" y="142907"/>
                  </a:lnTo>
                  <a:lnTo>
                    <a:pt x="48181" y="144432"/>
                  </a:lnTo>
                  <a:lnTo>
                    <a:pt x="77780" y="133125"/>
                  </a:lnTo>
                  <a:lnTo>
                    <a:pt x="92134" y="118248"/>
                  </a:lnTo>
                  <a:lnTo>
                    <a:pt x="97599" y="109368"/>
                  </a:lnTo>
                  <a:lnTo>
                    <a:pt x="102412" y="106957"/>
                  </a:lnTo>
                  <a:lnTo>
                    <a:pt x="106791" y="108859"/>
                  </a:lnTo>
                  <a:lnTo>
                    <a:pt x="110880" y="113637"/>
                  </a:lnTo>
                  <a:lnTo>
                    <a:pt x="115423" y="131424"/>
                  </a:lnTo>
                  <a:lnTo>
                    <a:pt x="118340" y="186559"/>
                  </a:lnTo>
                  <a:lnTo>
                    <a:pt x="127322" y="240474"/>
                  </a:lnTo>
                  <a:lnTo>
                    <a:pt x="135804" y="294033"/>
                  </a:lnTo>
                  <a:lnTo>
                    <a:pt x="138838" y="346297"/>
                  </a:lnTo>
                  <a:lnTo>
                    <a:pt x="140906" y="383750"/>
                  </a:lnTo>
                  <a:lnTo>
                    <a:pt x="142982" y="384635"/>
                  </a:lnTo>
                  <a:lnTo>
                    <a:pt x="205598" y="326530"/>
                  </a:lnTo>
                  <a:lnTo>
                    <a:pt x="225371" y="318849"/>
                  </a:lnTo>
                  <a:lnTo>
                    <a:pt x="255928" y="312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79440" y="1295005"/>
              <a:ext cx="123744" cy="169089"/>
            </a:xfrm>
            <a:custGeom>
              <a:avLst/>
              <a:gdLst/>
              <a:ahLst/>
              <a:cxnLst/>
              <a:rect l="0" t="0" r="0" b="0"/>
              <a:pathLst>
                <a:path w="123744" h="169089">
                  <a:moveTo>
                    <a:pt x="0" y="10528"/>
                  </a:moveTo>
                  <a:lnTo>
                    <a:pt x="3119" y="64673"/>
                  </a:lnTo>
                  <a:lnTo>
                    <a:pt x="19128" y="125153"/>
                  </a:lnTo>
                  <a:lnTo>
                    <a:pt x="30338" y="146870"/>
                  </a:lnTo>
                  <a:lnTo>
                    <a:pt x="46239" y="161982"/>
                  </a:lnTo>
                  <a:lnTo>
                    <a:pt x="55392" y="167649"/>
                  </a:lnTo>
                  <a:lnTo>
                    <a:pt x="63835" y="169088"/>
                  </a:lnTo>
                  <a:lnTo>
                    <a:pt x="71802" y="167707"/>
                  </a:lnTo>
                  <a:lnTo>
                    <a:pt x="79454" y="164447"/>
                  </a:lnTo>
                  <a:lnTo>
                    <a:pt x="91075" y="151466"/>
                  </a:lnTo>
                  <a:lnTo>
                    <a:pt x="115490" y="94189"/>
                  </a:lnTo>
                  <a:lnTo>
                    <a:pt x="123127" y="59883"/>
                  </a:lnTo>
                  <a:lnTo>
                    <a:pt x="123743" y="359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63685" y="1326698"/>
              <a:ext cx="184253" cy="147292"/>
            </a:xfrm>
            <a:custGeom>
              <a:avLst/>
              <a:gdLst/>
              <a:ahLst/>
              <a:cxnLst/>
              <a:rect l="0" t="0" r="0" b="0"/>
              <a:pathLst>
                <a:path w="184253" h="147292">
                  <a:moveTo>
                    <a:pt x="89496" y="84120"/>
                  </a:moveTo>
                  <a:lnTo>
                    <a:pt x="97829" y="46642"/>
                  </a:lnTo>
                  <a:lnTo>
                    <a:pt x="98561" y="34568"/>
                  </a:lnTo>
                  <a:lnTo>
                    <a:pt x="93135" y="14914"/>
                  </a:lnTo>
                  <a:lnTo>
                    <a:pt x="88413" y="6397"/>
                  </a:lnTo>
                  <a:lnTo>
                    <a:pt x="80585" y="1889"/>
                  </a:lnTo>
                  <a:lnTo>
                    <a:pt x="59409" y="0"/>
                  </a:lnTo>
                  <a:lnTo>
                    <a:pt x="40639" y="6179"/>
                  </a:lnTo>
                  <a:lnTo>
                    <a:pt x="24498" y="17894"/>
                  </a:lnTo>
                  <a:lnTo>
                    <a:pt x="9525" y="34799"/>
                  </a:lnTo>
                  <a:lnTo>
                    <a:pt x="1311" y="60250"/>
                  </a:lnTo>
                  <a:lnTo>
                    <a:pt x="0" y="88719"/>
                  </a:lnTo>
                  <a:lnTo>
                    <a:pt x="7216" y="113070"/>
                  </a:lnTo>
                  <a:lnTo>
                    <a:pt x="21341" y="129352"/>
                  </a:lnTo>
                  <a:lnTo>
                    <a:pt x="30021" y="135332"/>
                  </a:lnTo>
                  <a:lnTo>
                    <a:pt x="38148" y="135809"/>
                  </a:lnTo>
                  <a:lnTo>
                    <a:pt x="45905" y="132617"/>
                  </a:lnTo>
                  <a:lnTo>
                    <a:pt x="75166" y="107868"/>
                  </a:lnTo>
                  <a:lnTo>
                    <a:pt x="90839" y="81798"/>
                  </a:lnTo>
                  <a:lnTo>
                    <a:pt x="95071" y="79062"/>
                  </a:lnTo>
                  <a:lnTo>
                    <a:pt x="99062" y="80748"/>
                  </a:lnTo>
                  <a:lnTo>
                    <a:pt x="106616" y="91980"/>
                  </a:lnTo>
                  <a:lnTo>
                    <a:pt x="119785" y="116865"/>
                  </a:lnTo>
                  <a:lnTo>
                    <a:pt x="135713" y="132208"/>
                  </a:lnTo>
                  <a:lnTo>
                    <a:pt x="154490" y="140588"/>
                  </a:lnTo>
                  <a:lnTo>
                    <a:pt x="184252" y="147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80498" y="1189720"/>
              <a:ext cx="9554" cy="294799"/>
            </a:xfrm>
            <a:custGeom>
              <a:avLst/>
              <a:gdLst/>
              <a:ahLst/>
              <a:cxnLst/>
              <a:rect l="0" t="0" r="0" b="0"/>
              <a:pathLst>
                <a:path w="9554" h="294799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7298"/>
                  </a:lnTo>
                  <a:lnTo>
                    <a:pt x="6346" y="190939"/>
                  </a:lnTo>
                  <a:lnTo>
                    <a:pt x="8920" y="251579"/>
                  </a:lnTo>
                  <a:lnTo>
                    <a:pt x="955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74238" y="128447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89"/>
                  </a:lnTo>
                  <a:lnTo>
                    <a:pt x="110430" y="16789"/>
                  </a:lnTo>
                  <a:lnTo>
                    <a:pt x="60276" y="221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37450" y="138976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16393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15329" y="1347647"/>
              <a:ext cx="112438" cy="142525"/>
            </a:xfrm>
            <a:custGeom>
              <a:avLst/>
              <a:gdLst/>
              <a:ahLst/>
              <a:cxnLst/>
              <a:rect l="0" t="0" r="0" b="0"/>
              <a:pathLst>
                <a:path w="112438" h="142525">
                  <a:moveTo>
                    <a:pt x="69520" y="10529"/>
                  </a:moveTo>
                  <a:lnTo>
                    <a:pt x="52753" y="4940"/>
                  </a:lnTo>
                  <a:lnTo>
                    <a:pt x="45474" y="5633"/>
                  </a:lnTo>
                  <a:lnTo>
                    <a:pt x="31147" y="12642"/>
                  </a:lnTo>
                  <a:lnTo>
                    <a:pt x="9927" y="35331"/>
                  </a:lnTo>
                  <a:lnTo>
                    <a:pt x="2090" y="57427"/>
                  </a:lnTo>
                  <a:lnTo>
                    <a:pt x="0" y="69870"/>
                  </a:lnTo>
                  <a:lnTo>
                    <a:pt x="3918" y="93055"/>
                  </a:lnTo>
                  <a:lnTo>
                    <a:pt x="19277" y="122718"/>
                  </a:lnTo>
                  <a:lnTo>
                    <a:pt x="25496" y="130945"/>
                  </a:lnTo>
                  <a:lnTo>
                    <a:pt x="44884" y="140086"/>
                  </a:lnTo>
                  <a:lnTo>
                    <a:pt x="56606" y="142524"/>
                  </a:lnTo>
                  <a:lnTo>
                    <a:pt x="66760" y="141809"/>
                  </a:lnTo>
                  <a:lnTo>
                    <a:pt x="84281" y="134776"/>
                  </a:lnTo>
                  <a:lnTo>
                    <a:pt x="99867" y="117612"/>
                  </a:lnTo>
                  <a:lnTo>
                    <a:pt x="107299" y="106484"/>
                  </a:lnTo>
                  <a:lnTo>
                    <a:pt x="112437" y="84761"/>
                  </a:lnTo>
                  <a:lnTo>
                    <a:pt x="109651" y="63408"/>
                  </a:lnTo>
                  <a:lnTo>
                    <a:pt x="800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58549" y="1343055"/>
              <a:ext cx="147400" cy="142764"/>
            </a:xfrm>
            <a:custGeom>
              <a:avLst/>
              <a:gdLst/>
              <a:ahLst/>
              <a:cxnLst/>
              <a:rect l="0" t="0" r="0" b="0"/>
              <a:pathLst>
                <a:path w="147400" h="142764">
                  <a:moveTo>
                    <a:pt x="0" y="36178"/>
                  </a:moveTo>
                  <a:lnTo>
                    <a:pt x="20243" y="80140"/>
                  </a:lnTo>
                  <a:lnTo>
                    <a:pt x="49878" y="125964"/>
                  </a:lnTo>
                  <a:lnTo>
                    <a:pt x="54923" y="142763"/>
                  </a:lnTo>
                  <a:lnTo>
                    <a:pt x="52993" y="142330"/>
                  </a:lnTo>
                  <a:lnTo>
                    <a:pt x="33085" y="116418"/>
                  </a:lnTo>
                  <a:lnTo>
                    <a:pt x="19032" y="82049"/>
                  </a:lnTo>
                  <a:lnTo>
                    <a:pt x="17427" y="58905"/>
                  </a:lnTo>
                  <a:lnTo>
                    <a:pt x="25929" y="15451"/>
                  </a:lnTo>
                  <a:lnTo>
                    <a:pt x="32494" y="8322"/>
                  </a:lnTo>
                  <a:lnTo>
                    <a:pt x="52267" y="401"/>
                  </a:lnTo>
                  <a:lnTo>
                    <a:pt x="73532" y="0"/>
                  </a:lnTo>
                  <a:lnTo>
                    <a:pt x="84117" y="1531"/>
                  </a:lnTo>
                  <a:lnTo>
                    <a:pt x="102116" y="12590"/>
                  </a:lnTo>
                  <a:lnTo>
                    <a:pt x="116745" y="29204"/>
                  </a:lnTo>
                  <a:lnTo>
                    <a:pt x="139578" y="78760"/>
                  </a:lnTo>
                  <a:lnTo>
                    <a:pt x="147399" y="130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79625" y="1323928"/>
              <a:ext cx="186214" cy="213233"/>
            </a:xfrm>
            <a:custGeom>
              <a:avLst/>
              <a:gdLst/>
              <a:ahLst/>
              <a:cxnLst/>
              <a:rect l="0" t="0" r="0" b="0"/>
              <a:pathLst>
                <a:path w="186214" h="213233">
                  <a:moveTo>
                    <a:pt x="147421" y="23719"/>
                  </a:moveTo>
                  <a:lnTo>
                    <a:pt x="136243" y="12541"/>
                  </a:lnTo>
                  <a:lnTo>
                    <a:pt x="106935" y="0"/>
                  </a:lnTo>
                  <a:lnTo>
                    <a:pt x="68615" y="54"/>
                  </a:lnTo>
                  <a:lnTo>
                    <a:pt x="33214" y="13068"/>
                  </a:lnTo>
                  <a:lnTo>
                    <a:pt x="6088" y="31742"/>
                  </a:lnTo>
                  <a:lnTo>
                    <a:pt x="1726" y="39596"/>
                  </a:lnTo>
                  <a:lnTo>
                    <a:pt x="0" y="57682"/>
                  </a:lnTo>
                  <a:lnTo>
                    <a:pt x="4687" y="63908"/>
                  </a:lnTo>
                  <a:lnTo>
                    <a:pt x="22373" y="70827"/>
                  </a:lnTo>
                  <a:lnTo>
                    <a:pt x="82225" y="78752"/>
                  </a:lnTo>
                  <a:lnTo>
                    <a:pt x="136626" y="95394"/>
                  </a:lnTo>
                  <a:lnTo>
                    <a:pt x="157831" y="106657"/>
                  </a:lnTo>
                  <a:lnTo>
                    <a:pt x="172715" y="122582"/>
                  </a:lnTo>
                  <a:lnTo>
                    <a:pt x="182060" y="142527"/>
                  </a:lnTo>
                  <a:lnTo>
                    <a:pt x="186213" y="166990"/>
                  </a:lnTo>
                  <a:lnTo>
                    <a:pt x="181820" y="187221"/>
                  </a:lnTo>
                  <a:lnTo>
                    <a:pt x="177373" y="195891"/>
                  </a:lnTo>
                  <a:lnTo>
                    <a:pt x="169728" y="201672"/>
                  </a:lnTo>
                  <a:lnTo>
                    <a:pt x="148757" y="208094"/>
                  </a:lnTo>
                  <a:lnTo>
                    <a:pt x="86621" y="212556"/>
                  </a:lnTo>
                  <a:lnTo>
                    <a:pt x="52665" y="213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66313" y="2697449"/>
            <a:ext cx="1407760" cy="469350"/>
            <a:chOff x="466313" y="2697449"/>
            <a:chExt cx="1407760" cy="469350"/>
          </a:xfrm>
        </p:grpSpPr>
        <p:sp>
          <p:nvSpPr>
            <p:cNvPr id="66" name="Freeform 65"/>
            <p:cNvSpPr/>
            <p:nvPr/>
          </p:nvSpPr>
          <p:spPr>
            <a:xfrm>
              <a:off x="466313" y="2697449"/>
              <a:ext cx="330145" cy="469350"/>
            </a:xfrm>
            <a:custGeom>
              <a:avLst/>
              <a:gdLst/>
              <a:ahLst/>
              <a:cxnLst/>
              <a:rect l="0" t="0" r="0" b="0"/>
              <a:pathLst>
                <a:path w="330145" h="469350">
                  <a:moveTo>
                    <a:pt x="281210" y="39960"/>
                  </a:moveTo>
                  <a:lnTo>
                    <a:pt x="263229" y="24319"/>
                  </a:lnTo>
                  <a:lnTo>
                    <a:pt x="217057" y="5116"/>
                  </a:lnTo>
                  <a:lnTo>
                    <a:pt x="180573" y="0"/>
                  </a:lnTo>
                  <a:lnTo>
                    <a:pt x="140127" y="4073"/>
                  </a:lnTo>
                  <a:lnTo>
                    <a:pt x="84539" y="23166"/>
                  </a:lnTo>
                  <a:lnTo>
                    <a:pt x="34738" y="42535"/>
                  </a:lnTo>
                  <a:lnTo>
                    <a:pt x="18418" y="56312"/>
                  </a:lnTo>
                  <a:lnTo>
                    <a:pt x="7266" y="74134"/>
                  </a:lnTo>
                  <a:lnTo>
                    <a:pt x="0" y="109487"/>
                  </a:lnTo>
                  <a:lnTo>
                    <a:pt x="3436" y="149598"/>
                  </a:lnTo>
                  <a:lnTo>
                    <a:pt x="11916" y="170966"/>
                  </a:lnTo>
                  <a:lnTo>
                    <a:pt x="17452" y="179940"/>
                  </a:lnTo>
                  <a:lnTo>
                    <a:pt x="25823" y="185922"/>
                  </a:lnTo>
                  <a:lnTo>
                    <a:pt x="47602" y="192570"/>
                  </a:lnTo>
                  <a:lnTo>
                    <a:pt x="99711" y="196837"/>
                  </a:lnTo>
                  <a:lnTo>
                    <a:pt x="155064" y="197680"/>
                  </a:lnTo>
                  <a:lnTo>
                    <a:pt x="216648" y="203436"/>
                  </a:lnTo>
                  <a:lnTo>
                    <a:pt x="267157" y="217007"/>
                  </a:lnTo>
                  <a:lnTo>
                    <a:pt x="285103" y="228222"/>
                  </a:lnTo>
                  <a:lnTo>
                    <a:pt x="297758" y="244125"/>
                  </a:lnTo>
                  <a:lnTo>
                    <a:pt x="325286" y="294357"/>
                  </a:lnTo>
                  <a:lnTo>
                    <a:pt x="330144" y="331626"/>
                  </a:lnTo>
                  <a:lnTo>
                    <a:pt x="323525" y="365416"/>
                  </a:lnTo>
                  <a:lnTo>
                    <a:pt x="313275" y="386988"/>
                  </a:lnTo>
                  <a:lnTo>
                    <a:pt x="264860" y="435881"/>
                  </a:lnTo>
                  <a:lnTo>
                    <a:pt x="231782" y="451808"/>
                  </a:lnTo>
                  <a:lnTo>
                    <a:pt x="171447" y="466500"/>
                  </a:lnTo>
                  <a:lnTo>
                    <a:pt x="141959" y="469349"/>
                  </a:lnTo>
                  <a:lnTo>
                    <a:pt x="116375" y="464376"/>
                  </a:lnTo>
                  <a:lnTo>
                    <a:pt x="60111" y="45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5346" y="3021678"/>
              <a:ext cx="139631" cy="128630"/>
            </a:xfrm>
            <a:custGeom>
              <a:avLst/>
              <a:gdLst/>
              <a:ahLst/>
              <a:cxnLst/>
              <a:rect l="0" t="0" r="0" b="0"/>
              <a:pathLst>
                <a:path w="139631" h="128630">
                  <a:moveTo>
                    <a:pt x="70633" y="0"/>
                  </a:moveTo>
                  <a:lnTo>
                    <a:pt x="48276" y="0"/>
                  </a:lnTo>
                  <a:lnTo>
                    <a:pt x="31061" y="6239"/>
                  </a:lnTo>
                  <a:lnTo>
                    <a:pt x="23194" y="11179"/>
                  </a:lnTo>
                  <a:lnTo>
                    <a:pt x="11334" y="26026"/>
                  </a:lnTo>
                  <a:lnTo>
                    <a:pt x="3334" y="45492"/>
                  </a:lnTo>
                  <a:lnTo>
                    <a:pt x="0" y="81590"/>
                  </a:lnTo>
                  <a:lnTo>
                    <a:pt x="3365" y="104113"/>
                  </a:lnTo>
                  <a:lnTo>
                    <a:pt x="8240" y="112692"/>
                  </a:lnTo>
                  <a:lnTo>
                    <a:pt x="23016" y="125345"/>
                  </a:lnTo>
                  <a:lnTo>
                    <a:pt x="44400" y="128629"/>
                  </a:lnTo>
                  <a:lnTo>
                    <a:pt x="96257" y="121205"/>
                  </a:lnTo>
                  <a:lnTo>
                    <a:pt x="117506" y="108851"/>
                  </a:lnTo>
                  <a:lnTo>
                    <a:pt x="126448" y="100644"/>
                  </a:lnTo>
                  <a:lnTo>
                    <a:pt x="136384" y="79046"/>
                  </a:lnTo>
                  <a:lnTo>
                    <a:pt x="139630" y="55019"/>
                  </a:lnTo>
                  <a:lnTo>
                    <a:pt x="137173" y="32642"/>
                  </a:lnTo>
                  <a:lnTo>
                    <a:pt x="132541" y="24101"/>
                  </a:lnTo>
                  <a:lnTo>
                    <a:pt x="118035" y="11492"/>
                  </a:lnTo>
                  <a:lnTo>
                    <a:pt x="99889" y="51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21264" y="2747937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38994" y="54145"/>
                  </a:lnTo>
                  <a:lnTo>
                    <a:pt x="27460" y="114681"/>
                  </a:lnTo>
                  <a:lnTo>
                    <a:pt x="15086" y="168493"/>
                  </a:lnTo>
                  <a:lnTo>
                    <a:pt x="11429" y="229901"/>
                  </a:lnTo>
                  <a:lnTo>
                    <a:pt x="10706" y="287438"/>
                  </a:lnTo>
                  <a:lnTo>
                    <a:pt x="9394" y="34035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99354" y="2990093"/>
              <a:ext cx="111424" cy="126336"/>
            </a:xfrm>
            <a:custGeom>
              <a:avLst/>
              <a:gdLst/>
              <a:ahLst/>
              <a:cxnLst/>
              <a:rect l="0" t="0" r="0" b="0"/>
              <a:pathLst>
                <a:path w="111424" h="126336">
                  <a:moveTo>
                    <a:pt x="16666" y="10528"/>
                  </a:moveTo>
                  <a:lnTo>
                    <a:pt x="5488" y="21707"/>
                  </a:lnTo>
                  <a:lnTo>
                    <a:pt x="0" y="42793"/>
                  </a:lnTo>
                  <a:lnTo>
                    <a:pt x="30" y="81310"/>
                  </a:lnTo>
                  <a:lnTo>
                    <a:pt x="5763" y="102818"/>
                  </a:lnTo>
                  <a:lnTo>
                    <a:pt x="16110" y="120176"/>
                  </a:lnTo>
                  <a:lnTo>
                    <a:pt x="23314" y="124571"/>
                  </a:lnTo>
                  <a:lnTo>
                    <a:pt x="40678" y="126335"/>
                  </a:lnTo>
                  <a:lnTo>
                    <a:pt x="56974" y="120100"/>
                  </a:lnTo>
                  <a:lnTo>
                    <a:pt x="86499" y="97033"/>
                  </a:lnTo>
                  <a:lnTo>
                    <a:pt x="102218" y="71254"/>
                  </a:lnTo>
                  <a:lnTo>
                    <a:pt x="110211" y="18641"/>
                  </a:lnTo>
                  <a:lnTo>
                    <a:pt x="1114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37285" y="2800580"/>
              <a:ext cx="20892" cy="326384"/>
            </a:xfrm>
            <a:custGeom>
              <a:avLst/>
              <a:gdLst/>
              <a:ahLst/>
              <a:cxnLst/>
              <a:rect l="0" t="0" r="0" b="0"/>
              <a:pathLst>
                <a:path w="20892" h="326384">
                  <a:moveTo>
                    <a:pt x="20891" y="0"/>
                  </a:moveTo>
                  <a:lnTo>
                    <a:pt x="9438" y="54144"/>
                  </a:lnTo>
                  <a:lnTo>
                    <a:pt x="1731" y="114680"/>
                  </a:lnTo>
                  <a:lnTo>
                    <a:pt x="396" y="171240"/>
                  </a:lnTo>
                  <a:lnTo>
                    <a:pt x="0" y="221273"/>
                  </a:lnTo>
                  <a:lnTo>
                    <a:pt x="5932" y="278931"/>
                  </a:lnTo>
                  <a:lnTo>
                    <a:pt x="3331" y="310764"/>
                  </a:lnTo>
                  <a:lnTo>
                    <a:pt x="4505" y="315970"/>
                  </a:lnTo>
                  <a:lnTo>
                    <a:pt x="1036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52891" y="2928670"/>
              <a:ext cx="210571" cy="19310"/>
            </a:xfrm>
            <a:custGeom>
              <a:avLst/>
              <a:gdLst/>
              <a:ahLst/>
              <a:cxnLst/>
              <a:rect l="0" t="0" r="0" b="0"/>
              <a:pathLst>
                <a:path w="210571" h="19310">
                  <a:moveTo>
                    <a:pt x="210570" y="19309"/>
                  </a:moveTo>
                  <a:lnTo>
                    <a:pt x="193802" y="8130"/>
                  </a:lnTo>
                  <a:lnTo>
                    <a:pt x="161018" y="1179"/>
                  </a:lnTo>
                  <a:lnTo>
                    <a:pt x="100783" y="0"/>
                  </a:lnTo>
                  <a:lnTo>
                    <a:pt x="42611" y="6699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10037" y="3021678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0" y="32452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16103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97373" y="3000621"/>
              <a:ext cx="88794" cy="130579"/>
            </a:xfrm>
            <a:custGeom>
              <a:avLst/>
              <a:gdLst/>
              <a:ahLst/>
              <a:cxnLst/>
              <a:rect l="0" t="0" r="0" b="0"/>
              <a:pathLst>
                <a:path w="88794" h="130579">
                  <a:moveTo>
                    <a:pt x="66129" y="0"/>
                  </a:moveTo>
                  <a:lnTo>
                    <a:pt x="34847" y="9576"/>
                  </a:lnTo>
                  <a:lnTo>
                    <a:pt x="18691" y="20244"/>
                  </a:lnTo>
                  <a:lnTo>
                    <a:pt x="6831" y="39023"/>
                  </a:lnTo>
                  <a:lnTo>
                    <a:pt x="0" y="61798"/>
                  </a:lnTo>
                  <a:lnTo>
                    <a:pt x="864" y="83618"/>
                  </a:lnTo>
                  <a:lnTo>
                    <a:pt x="13516" y="115633"/>
                  </a:lnTo>
                  <a:lnTo>
                    <a:pt x="21695" y="122712"/>
                  </a:lnTo>
                  <a:lnTo>
                    <a:pt x="43261" y="130578"/>
                  </a:lnTo>
                  <a:lnTo>
                    <a:pt x="53223" y="130336"/>
                  </a:lnTo>
                  <a:lnTo>
                    <a:pt x="70532" y="123828"/>
                  </a:lnTo>
                  <a:lnTo>
                    <a:pt x="82904" y="106898"/>
                  </a:lnTo>
                  <a:lnTo>
                    <a:pt x="87841" y="95832"/>
                  </a:lnTo>
                  <a:lnTo>
                    <a:pt x="88793" y="86115"/>
                  </a:lnTo>
                  <a:lnTo>
                    <a:pt x="7665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95088" y="2972504"/>
              <a:ext cx="178985" cy="143932"/>
            </a:xfrm>
            <a:custGeom>
              <a:avLst/>
              <a:gdLst/>
              <a:ahLst/>
              <a:cxnLst/>
              <a:rect l="0" t="0" r="0" b="0"/>
              <a:pathLst>
                <a:path w="178985" h="143932">
                  <a:moveTo>
                    <a:pt x="0" y="28117"/>
                  </a:moveTo>
                  <a:lnTo>
                    <a:pt x="15641" y="46098"/>
                  </a:lnTo>
                  <a:lnTo>
                    <a:pt x="45672" y="102471"/>
                  </a:lnTo>
                  <a:lnTo>
                    <a:pt x="56296" y="126577"/>
                  </a:lnTo>
                  <a:lnTo>
                    <a:pt x="56248" y="125343"/>
                  </a:lnTo>
                  <a:lnTo>
                    <a:pt x="38199" y="69143"/>
                  </a:lnTo>
                  <a:lnTo>
                    <a:pt x="39134" y="32734"/>
                  </a:lnTo>
                  <a:lnTo>
                    <a:pt x="47028" y="12232"/>
                  </a:lnTo>
                  <a:lnTo>
                    <a:pt x="52409" y="3489"/>
                  </a:lnTo>
                  <a:lnTo>
                    <a:pt x="58336" y="0"/>
                  </a:lnTo>
                  <a:lnTo>
                    <a:pt x="64627" y="14"/>
                  </a:lnTo>
                  <a:lnTo>
                    <a:pt x="102713" y="16847"/>
                  </a:lnTo>
                  <a:lnTo>
                    <a:pt x="130519" y="41546"/>
                  </a:lnTo>
                  <a:lnTo>
                    <a:pt x="164962" y="100004"/>
                  </a:lnTo>
                  <a:lnTo>
                    <a:pt x="178984" y="143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94839" y="2716352"/>
            <a:ext cx="4190343" cy="494840"/>
            <a:chOff x="494839" y="2716352"/>
            <a:chExt cx="4190343" cy="494840"/>
          </a:xfrm>
        </p:grpSpPr>
        <p:sp>
          <p:nvSpPr>
            <p:cNvPr id="77" name="Freeform 76"/>
            <p:cNvSpPr/>
            <p:nvPr/>
          </p:nvSpPr>
          <p:spPr>
            <a:xfrm>
              <a:off x="2218207" y="2931861"/>
              <a:ext cx="153750" cy="165792"/>
            </a:xfrm>
            <a:custGeom>
              <a:avLst/>
              <a:gdLst/>
              <a:ahLst/>
              <a:cxnLst/>
              <a:rect l="0" t="0" r="0" b="0"/>
              <a:pathLst>
                <a:path w="153750" h="165792">
                  <a:moveTo>
                    <a:pt x="108591" y="5589"/>
                  </a:moveTo>
                  <a:lnTo>
                    <a:pt x="91823" y="0"/>
                  </a:lnTo>
                  <a:lnTo>
                    <a:pt x="74232" y="3495"/>
                  </a:lnTo>
                  <a:lnTo>
                    <a:pt x="47717" y="18617"/>
                  </a:lnTo>
                  <a:lnTo>
                    <a:pt x="17797" y="44687"/>
                  </a:lnTo>
                  <a:lnTo>
                    <a:pt x="2010" y="70986"/>
                  </a:lnTo>
                  <a:lnTo>
                    <a:pt x="0" y="93926"/>
                  </a:lnTo>
                  <a:lnTo>
                    <a:pt x="4176" y="118550"/>
                  </a:lnTo>
                  <a:lnTo>
                    <a:pt x="13831" y="141192"/>
                  </a:lnTo>
                  <a:lnTo>
                    <a:pt x="29041" y="156714"/>
                  </a:lnTo>
                  <a:lnTo>
                    <a:pt x="38010" y="162491"/>
                  </a:lnTo>
                  <a:lnTo>
                    <a:pt x="60454" y="165791"/>
                  </a:lnTo>
                  <a:lnTo>
                    <a:pt x="84857" y="162188"/>
                  </a:lnTo>
                  <a:lnTo>
                    <a:pt x="117156" y="147006"/>
                  </a:lnTo>
                  <a:lnTo>
                    <a:pt x="134234" y="134342"/>
                  </a:lnTo>
                  <a:lnTo>
                    <a:pt x="151414" y="108469"/>
                  </a:lnTo>
                  <a:lnTo>
                    <a:pt x="153749" y="88748"/>
                  </a:lnTo>
                  <a:lnTo>
                    <a:pt x="151306" y="41903"/>
                  </a:lnTo>
                  <a:lnTo>
                    <a:pt x="147596" y="32138"/>
                  </a:lnTo>
                  <a:lnTo>
                    <a:pt x="11911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88070" y="2716352"/>
              <a:ext cx="107184" cy="379027"/>
            </a:xfrm>
            <a:custGeom>
              <a:avLst/>
              <a:gdLst/>
              <a:ahLst/>
              <a:cxnLst/>
              <a:rect l="0" t="0" r="0" b="0"/>
              <a:pathLst>
                <a:path w="107184" h="379027">
                  <a:moveTo>
                    <a:pt x="86127" y="379026"/>
                  </a:moveTo>
                  <a:lnTo>
                    <a:pt x="62407" y="325998"/>
                  </a:lnTo>
                  <a:lnTo>
                    <a:pt x="41004" y="265357"/>
                  </a:lnTo>
                  <a:lnTo>
                    <a:pt x="15757" y="204786"/>
                  </a:lnTo>
                  <a:lnTo>
                    <a:pt x="3768" y="186163"/>
                  </a:lnTo>
                  <a:lnTo>
                    <a:pt x="0" y="166967"/>
                  </a:lnTo>
                  <a:lnTo>
                    <a:pt x="1649" y="107212"/>
                  </a:lnTo>
                  <a:lnTo>
                    <a:pt x="1787" y="80015"/>
                  </a:lnTo>
                  <a:lnTo>
                    <a:pt x="5334" y="68551"/>
                  </a:lnTo>
                  <a:lnTo>
                    <a:pt x="18633" y="49574"/>
                  </a:lnTo>
                  <a:lnTo>
                    <a:pt x="63003" y="19498"/>
                  </a:lnTo>
                  <a:lnTo>
                    <a:pt x="1071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26798" y="290586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261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73300" y="2903373"/>
              <a:ext cx="195737" cy="191999"/>
            </a:xfrm>
            <a:custGeom>
              <a:avLst/>
              <a:gdLst/>
              <a:ahLst/>
              <a:cxnLst/>
              <a:rect l="0" t="0" r="0" b="0"/>
              <a:pathLst>
                <a:path w="195737" h="191999">
                  <a:moveTo>
                    <a:pt x="111508" y="76191"/>
                  </a:moveTo>
                  <a:lnTo>
                    <a:pt x="108388" y="33500"/>
                  </a:lnTo>
                  <a:lnTo>
                    <a:pt x="105919" y="23164"/>
                  </a:lnTo>
                  <a:lnTo>
                    <a:pt x="100763" y="15103"/>
                  </a:lnTo>
                  <a:lnTo>
                    <a:pt x="85675" y="3028"/>
                  </a:lnTo>
                  <a:lnTo>
                    <a:pt x="67271" y="0"/>
                  </a:lnTo>
                  <a:lnTo>
                    <a:pt x="57451" y="831"/>
                  </a:lnTo>
                  <a:lnTo>
                    <a:pt x="40299" y="7993"/>
                  </a:lnTo>
                  <a:lnTo>
                    <a:pt x="32450" y="13178"/>
                  </a:lnTo>
                  <a:lnTo>
                    <a:pt x="10224" y="42833"/>
                  </a:lnTo>
                  <a:lnTo>
                    <a:pt x="0" y="81255"/>
                  </a:lnTo>
                  <a:lnTo>
                    <a:pt x="2559" y="122276"/>
                  </a:lnTo>
                  <a:lnTo>
                    <a:pt x="16316" y="158476"/>
                  </a:lnTo>
                  <a:lnTo>
                    <a:pt x="35210" y="185840"/>
                  </a:lnTo>
                  <a:lnTo>
                    <a:pt x="44265" y="190235"/>
                  </a:lnTo>
                  <a:lnTo>
                    <a:pt x="66804" y="191998"/>
                  </a:lnTo>
                  <a:lnTo>
                    <a:pt x="86180" y="185763"/>
                  </a:lnTo>
                  <a:lnTo>
                    <a:pt x="94623" y="180824"/>
                  </a:lnTo>
                  <a:lnTo>
                    <a:pt x="107123" y="165979"/>
                  </a:lnTo>
                  <a:lnTo>
                    <a:pt x="124680" y="127852"/>
                  </a:lnTo>
                  <a:lnTo>
                    <a:pt x="132177" y="86309"/>
                  </a:lnTo>
                  <a:lnTo>
                    <a:pt x="134646" y="86446"/>
                  </a:lnTo>
                  <a:lnTo>
                    <a:pt x="140509" y="95957"/>
                  </a:lnTo>
                  <a:lnTo>
                    <a:pt x="156924" y="127539"/>
                  </a:lnTo>
                  <a:lnTo>
                    <a:pt x="175657" y="146388"/>
                  </a:lnTo>
                  <a:lnTo>
                    <a:pt x="195736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07337" y="2847085"/>
              <a:ext cx="183285" cy="167265"/>
            </a:xfrm>
            <a:custGeom>
              <a:avLst/>
              <a:gdLst/>
              <a:ahLst/>
              <a:cxnLst/>
              <a:rect l="0" t="0" r="0" b="0"/>
              <a:pathLst>
                <a:path w="183285" h="167265">
                  <a:moveTo>
                    <a:pt x="151253" y="27194"/>
                  </a:moveTo>
                  <a:lnTo>
                    <a:pt x="145664" y="10427"/>
                  </a:lnTo>
                  <a:lnTo>
                    <a:pt x="139338" y="5488"/>
                  </a:lnTo>
                  <a:lnTo>
                    <a:pt x="119832" y="0"/>
                  </a:lnTo>
                  <a:lnTo>
                    <a:pt x="88131" y="2499"/>
                  </a:lnTo>
                  <a:lnTo>
                    <a:pt x="27113" y="20231"/>
                  </a:lnTo>
                  <a:lnTo>
                    <a:pt x="15851" y="26061"/>
                  </a:lnTo>
                  <a:lnTo>
                    <a:pt x="8342" y="34628"/>
                  </a:lnTo>
                  <a:lnTo>
                    <a:pt x="0" y="56625"/>
                  </a:lnTo>
                  <a:lnTo>
                    <a:pt x="3624" y="64362"/>
                  </a:lnTo>
                  <a:lnTo>
                    <a:pt x="11890" y="69520"/>
                  </a:lnTo>
                  <a:lnTo>
                    <a:pt x="34332" y="74082"/>
                  </a:lnTo>
                  <a:lnTo>
                    <a:pt x="77335" y="73717"/>
                  </a:lnTo>
                  <a:lnTo>
                    <a:pt x="137403" y="88606"/>
                  </a:lnTo>
                  <a:lnTo>
                    <a:pt x="160305" y="99722"/>
                  </a:lnTo>
                  <a:lnTo>
                    <a:pt x="175944" y="115581"/>
                  </a:lnTo>
                  <a:lnTo>
                    <a:pt x="181751" y="124723"/>
                  </a:lnTo>
                  <a:lnTo>
                    <a:pt x="183284" y="133158"/>
                  </a:lnTo>
                  <a:lnTo>
                    <a:pt x="181966" y="141120"/>
                  </a:lnTo>
                  <a:lnTo>
                    <a:pt x="178747" y="148768"/>
                  </a:lnTo>
                  <a:lnTo>
                    <a:pt x="162693" y="160386"/>
                  </a:lnTo>
                  <a:lnTo>
                    <a:pt x="151861" y="165122"/>
                  </a:lnTo>
                  <a:lnTo>
                    <a:pt x="130467" y="167264"/>
                  </a:lnTo>
                  <a:lnTo>
                    <a:pt x="77554" y="164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53347" y="2895336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39542" y="57754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53347" y="2853222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136870" y="0"/>
                  </a:moveTo>
                  <a:lnTo>
                    <a:pt x="120059" y="19151"/>
                  </a:lnTo>
                  <a:lnTo>
                    <a:pt x="102123" y="53898"/>
                  </a:lnTo>
                  <a:lnTo>
                    <a:pt x="84990" y="111209"/>
                  </a:lnTo>
                  <a:lnTo>
                    <a:pt x="64751" y="168197"/>
                  </a:lnTo>
                  <a:lnTo>
                    <a:pt x="45459" y="221307"/>
                  </a:lnTo>
                  <a:lnTo>
                    <a:pt x="23450" y="28257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1591" y="2868690"/>
              <a:ext cx="164956" cy="152989"/>
            </a:xfrm>
            <a:custGeom>
              <a:avLst/>
              <a:gdLst/>
              <a:ahLst/>
              <a:cxnLst/>
              <a:rect l="0" t="0" r="0" b="0"/>
              <a:pathLst>
                <a:path w="164956" h="152989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49" y="10149"/>
                  </a:lnTo>
                  <a:lnTo>
                    <a:pt x="5639" y="25528"/>
                  </a:lnTo>
                  <a:lnTo>
                    <a:pt x="1490" y="32920"/>
                  </a:lnTo>
                  <a:lnTo>
                    <a:pt x="0" y="50492"/>
                  </a:lnTo>
                  <a:lnTo>
                    <a:pt x="4750" y="57751"/>
                  </a:lnTo>
                  <a:lnTo>
                    <a:pt x="22506" y="68937"/>
                  </a:lnTo>
                  <a:lnTo>
                    <a:pt x="64797" y="84480"/>
                  </a:lnTo>
                  <a:lnTo>
                    <a:pt x="116998" y="95002"/>
                  </a:lnTo>
                  <a:lnTo>
                    <a:pt x="152189" y="112410"/>
                  </a:lnTo>
                  <a:lnTo>
                    <a:pt x="161191" y="118918"/>
                  </a:lnTo>
                  <a:lnTo>
                    <a:pt x="164853" y="125595"/>
                  </a:lnTo>
                  <a:lnTo>
                    <a:pt x="164955" y="132387"/>
                  </a:lnTo>
                  <a:lnTo>
                    <a:pt x="162683" y="139254"/>
                  </a:lnTo>
                  <a:lnTo>
                    <a:pt x="156489" y="143832"/>
                  </a:lnTo>
                  <a:lnTo>
                    <a:pt x="125415" y="150275"/>
                  </a:lnTo>
                  <a:lnTo>
                    <a:pt x="72993" y="152452"/>
                  </a:lnTo>
                  <a:lnTo>
                    <a:pt x="21269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76682" y="2726880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37479"/>
                  </a:lnTo>
                  <a:lnTo>
                    <a:pt x="3828" y="94491"/>
                  </a:lnTo>
                  <a:lnTo>
                    <a:pt x="1409" y="144851"/>
                  </a:lnTo>
                  <a:lnTo>
                    <a:pt x="4462" y="196817"/>
                  </a:lnTo>
                  <a:lnTo>
                    <a:pt x="8738" y="257203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69202" y="285322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1" y="3120"/>
                  </a:lnTo>
                  <a:lnTo>
                    <a:pt x="91980" y="9065"/>
                  </a:lnTo>
                  <a:lnTo>
                    <a:pt x="3757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55733" y="2850408"/>
              <a:ext cx="150427" cy="174959"/>
            </a:xfrm>
            <a:custGeom>
              <a:avLst/>
              <a:gdLst/>
              <a:ahLst/>
              <a:cxnLst/>
              <a:rect l="0" t="0" r="0" b="0"/>
              <a:pathLst>
                <a:path w="150427" h="174959">
                  <a:moveTo>
                    <a:pt x="24039" y="76514"/>
                  </a:moveTo>
                  <a:lnTo>
                    <a:pt x="82655" y="67449"/>
                  </a:lnTo>
                  <a:lnTo>
                    <a:pt x="117446" y="60830"/>
                  </a:lnTo>
                  <a:lnTo>
                    <a:pt x="144391" y="45870"/>
                  </a:lnTo>
                  <a:lnTo>
                    <a:pt x="148728" y="38537"/>
                  </a:lnTo>
                  <a:lnTo>
                    <a:pt x="150426" y="21031"/>
                  </a:lnTo>
                  <a:lnTo>
                    <a:pt x="145731" y="13789"/>
                  </a:lnTo>
                  <a:lnTo>
                    <a:pt x="128037" y="2623"/>
                  </a:lnTo>
                  <a:lnTo>
                    <a:pt x="101456" y="0"/>
                  </a:lnTo>
                  <a:lnTo>
                    <a:pt x="72485" y="3903"/>
                  </a:lnTo>
                  <a:lnTo>
                    <a:pt x="47910" y="13437"/>
                  </a:lnTo>
                  <a:lnTo>
                    <a:pt x="19934" y="37547"/>
                  </a:lnTo>
                  <a:lnTo>
                    <a:pt x="2415" y="66918"/>
                  </a:lnTo>
                  <a:lnTo>
                    <a:pt x="0" y="90577"/>
                  </a:lnTo>
                  <a:lnTo>
                    <a:pt x="3997" y="115519"/>
                  </a:lnTo>
                  <a:lnTo>
                    <a:pt x="13571" y="138303"/>
                  </a:lnTo>
                  <a:lnTo>
                    <a:pt x="28745" y="153889"/>
                  </a:lnTo>
                  <a:lnTo>
                    <a:pt x="67082" y="173426"/>
                  </a:lnTo>
                  <a:lnTo>
                    <a:pt x="90742" y="174958"/>
                  </a:lnTo>
                  <a:lnTo>
                    <a:pt x="139852" y="171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79813" y="2871949"/>
              <a:ext cx="221099" cy="171938"/>
            </a:xfrm>
            <a:custGeom>
              <a:avLst/>
              <a:gdLst/>
              <a:ahLst/>
              <a:cxnLst/>
              <a:rect l="0" t="0" r="0" b="0"/>
              <a:pathLst>
                <a:path w="221099" h="171938">
                  <a:moveTo>
                    <a:pt x="0" y="65501"/>
                  </a:moveTo>
                  <a:lnTo>
                    <a:pt x="0" y="119646"/>
                  </a:lnTo>
                  <a:lnTo>
                    <a:pt x="6066" y="171937"/>
                  </a:lnTo>
                  <a:lnTo>
                    <a:pt x="2317" y="152540"/>
                  </a:lnTo>
                  <a:lnTo>
                    <a:pt x="3577" y="97296"/>
                  </a:lnTo>
                  <a:lnTo>
                    <a:pt x="9779" y="71443"/>
                  </a:lnTo>
                  <a:lnTo>
                    <a:pt x="20334" y="52154"/>
                  </a:lnTo>
                  <a:lnTo>
                    <a:pt x="27594" y="48414"/>
                  </a:lnTo>
                  <a:lnTo>
                    <a:pt x="35944" y="48261"/>
                  </a:lnTo>
                  <a:lnTo>
                    <a:pt x="45020" y="50498"/>
                  </a:lnTo>
                  <a:lnTo>
                    <a:pt x="52240" y="55499"/>
                  </a:lnTo>
                  <a:lnTo>
                    <a:pt x="63382" y="70415"/>
                  </a:lnTo>
                  <a:lnTo>
                    <a:pt x="76232" y="98543"/>
                  </a:lnTo>
                  <a:lnTo>
                    <a:pt x="80067" y="100397"/>
                  </a:lnTo>
                  <a:lnTo>
                    <a:pt x="83794" y="96954"/>
                  </a:lnTo>
                  <a:lnTo>
                    <a:pt x="105247" y="35175"/>
                  </a:lnTo>
                  <a:lnTo>
                    <a:pt x="108769" y="24227"/>
                  </a:lnTo>
                  <a:lnTo>
                    <a:pt x="122041" y="8942"/>
                  </a:lnTo>
                  <a:lnTo>
                    <a:pt x="130494" y="3229"/>
                  </a:lnTo>
                  <a:lnTo>
                    <a:pt x="149244" y="0"/>
                  </a:lnTo>
                  <a:lnTo>
                    <a:pt x="159158" y="777"/>
                  </a:lnTo>
                  <a:lnTo>
                    <a:pt x="166937" y="4804"/>
                  </a:lnTo>
                  <a:lnTo>
                    <a:pt x="197488" y="40567"/>
                  </a:lnTo>
                  <a:lnTo>
                    <a:pt x="204755" y="61049"/>
                  </a:lnTo>
                  <a:lnTo>
                    <a:pt x="217040" y="117558"/>
                  </a:lnTo>
                  <a:lnTo>
                    <a:pt x="221098" y="160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11482" y="290586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4839" y="3137492"/>
              <a:ext cx="3937659" cy="73700"/>
            </a:xfrm>
            <a:custGeom>
              <a:avLst/>
              <a:gdLst/>
              <a:ahLst/>
              <a:cxnLst/>
              <a:rect l="0" t="0" r="0" b="0"/>
              <a:pathLst>
                <a:path w="3937659" h="73700">
                  <a:moveTo>
                    <a:pt x="3937658" y="0"/>
                  </a:moveTo>
                  <a:lnTo>
                    <a:pt x="3880394" y="3120"/>
                  </a:lnTo>
                  <a:lnTo>
                    <a:pt x="3819502" y="9065"/>
                  </a:lnTo>
                  <a:lnTo>
                    <a:pt x="3760074" y="10239"/>
                  </a:lnTo>
                  <a:lnTo>
                    <a:pt x="3705666" y="11613"/>
                  </a:lnTo>
                  <a:lnTo>
                    <a:pt x="3657700" y="17739"/>
                  </a:lnTo>
                  <a:lnTo>
                    <a:pt x="3608133" y="20074"/>
                  </a:lnTo>
                  <a:lnTo>
                    <a:pt x="3551989" y="23982"/>
                  </a:lnTo>
                  <a:lnTo>
                    <a:pt x="3501168" y="30084"/>
                  </a:lnTo>
                  <a:lnTo>
                    <a:pt x="3454388" y="36730"/>
                  </a:lnTo>
                  <a:lnTo>
                    <a:pt x="3403483" y="40519"/>
                  </a:lnTo>
                  <a:lnTo>
                    <a:pt x="3351355" y="41641"/>
                  </a:lnTo>
                  <a:lnTo>
                    <a:pt x="3298865" y="41974"/>
                  </a:lnTo>
                  <a:lnTo>
                    <a:pt x="3240678" y="42072"/>
                  </a:lnTo>
                  <a:lnTo>
                    <a:pt x="3184574" y="42102"/>
                  </a:lnTo>
                  <a:lnTo>
                    <a:pt x="3130905" y="42110"/>
                  </a:lnTo>
                  <a:lnTo>
                    <a:pt x="3072370" y="42113"/>
                  </a:lnTo>
                  <a:lnTo>
                    <a:pt x="3016161" y="42114"/>
                  </a:lnTo>
                  <a:lnTo>
                    <a:pt x="2956873" y="42114"/>
                  </a:lnTo>
                  <a:lnTo>
                    <a:pt x="2894852" y="42114"/>
                  </a:lnTo>
                  <a:lnTo>
                    <a:pt x="2832022" y="42114"/>
                  </a:lnTo>
                  <a:lnTo>
                    <a:pt x="2774542" y="47703"/>
                  </a:lnTo>
                  <a:lnTo>
                    <a:pt x="2714876" y="51179"/>
                  </a:lnTo>
                  <a:lnTo>
                    <a:pt x="2652744" y="52209"/>
                  </a:lnTo>
                  <a:lnTo>
                    <a:pt x="2589881" y="52514"/>
                  </a:lnTo>
                  <a:lnTo>
                    <a:pt x="2532390" y="52604"/>
                  </a:lnTo>
                  <a:lnTo>
                    <a:pt x="2472722" y="52631"/>
                  </a:lnTo>
                  <a:lnTo>
                    <a:pt x="2410589" y="52639"/>
                  </a:lnTo>
                  <a:lnTo>
                    <a:pt x="2349588" y="59877"/>
                  </a:lnTo>
                  <a:lnTo>
                    <a:pt x="2289879" y="59401"/>
                  </a:lnTo>
                  <a:lnTo>
                    <a:pt x="2226828" y="53977"/>
                  </a:lnTo>
                  <a:lnTo>
                    <a:pt x="2167326" y="53038"/>
                  </a:lnTo>
                  <a:lnTo>
                    <a:pt x="2105242" y="52760"/>
                  </a:lnTo>
                  <a:lnTo>
                    <a:pt x="2042393" y="52677"/>
                  </a:lnTo>
                  <a:lnTo>
                    <a:pt x="1984907" y="58242"/>
                  </a:lnTo>
                  <a:lnTo>
                    <a:pt x="1925240" y="61710"/>
                  </a:lnTo>
                  <a:lnTo>
                    <a:pt x="1868696" y="62738"/>
                  </a:lnTo>
                  <a:lnTo>
                    <a:pt x="1809308" y="63043"/>
                  </a:lnTo>
                  <a:lnTo>
                    <a:pt x="1747259" y="63133"/>
                  </a:lnTo>
                  <a:lnTo>
                    <a:pt x="1684420" y="63159"/>
                  </a:lnTo>
                  <a:lnTo>
                    <a:pt x="1621347" y="63167"/>
                  </a:lnTo>
                  <a:lnTo>
                    <a:pt x="1563795" y="63170"/>
                  </a:lnTo>
                  <a:lnTo>
                    <a:pt x="1515286" y="57581"/>
                  </a:lnTo>
                  <a:lnTo>
                    <a:pt x="1465689" y="54106"/>
                  </a:lnTo>
                  <a:lnTo>
                    <a:pt x="1413948" y="53076"/>
                  </a:lnTo>
                  <a:lnTo>
                    <a:pt x="1355984" y="52771"/>
                  </a:lnTo>
                  <a:lnTo>
                    <a:pt x="1294356" y="52681"/>
                  </a:lnTo>
                  <a:lnTo>
                    <a:pt x="1237231" y="52654"/>
                  </a:lnTo>
                  <a:lnTo>
                    <a:pt x="1183260" y="52646"/>
                  </a:lnTo>
                  <a:lnTo>
                    <a:pt x="1124635" y="52643"/>
                  </a:lnTo>
                  <a:lnTo>
                    <a:pt x="1068400" y="52643"/>
                  </a:lnTo>
                  <a:lnTo>
                    <a:pt x="1014693" y="52642"/>
                  </a:lnTo>
                  <a:lnTo>
                    <a:pt x="951379" y="52642"/>
                  </a:lnTo>
                  <a:lnTo>
                    <a:pt x="900992" y="52642"/>
                  </a:lnTo>
                  <a:lnTo>
                    <a:pt x="849017" y="52642"/>
                  </a:lnTo>
                  <a:lnTo>
                    <a:pt x="796573" y="53812"/>
                  </a:lnTo>
                  <a:lnTo>
                    <a:pt x="745159" y="59878"/>
                  </a:lnTo>
                  <a:lnTo>
                    <a:pt x="682152" y="62520"/>
                  </a:lnTo>
                  <a:lnTo>
                    <a:pt x="631058" y="62978"/>
                  </a:lnTo>
                  <a:lnTo>
                    <a:pt x="581994" y="63113"/>
                  </a:lnTo>
                  <a:lnTo>
                    <a:pt x="534701" y="66273"/>
                  </a:lnTo>
                  <a:lnTo>
                    <a:pt x="483643" y="71499"/>
                  </a:lnTo>
                  <a:lnTo>
                    <a:pt x="431471" y="73047"/>
                  </a:lnTo>
                  <a:lnTo>
                    <a:pt x="382087" y="73506"/>
                  </a:lnTo>
                  <a:lnTo>
                    <a:pt x="323478" y="73661"/>
                  </a:lnTo>
                  <a:lnTo>
                    <a:pt x="265671" y="73692"/>
                  </a:lnTo>
                  <a:lnTo>
                    <a:pt x="216238" y="73697"/>
                  </a:lnTo>
                  <a:lnTo>
                    <a:pt x="165716" y="73699"/>
                  </a:lnTo>
                  <a:lnTo>
                    <a:pt x="103011" y="73699"/>
                  </a:lnTo>
                  <a:lnTo>
                    <a:pt x="51969" y="7369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095792" y="2690167"/>
            <a:ext cx="4327736" cy="844588"/>
            <a:chOff x="5095792" y="2690167"/>
            <a:chExt cx="4327736" cy="844588"/>
          </a:xfrm>
        </p:grpSpPr>
        <p:sp>
          <p:nvSpPr>
            <p:cNvPr id="92" name="Freeform 91"/>
            <p:cNvSpPr/>
            <p:nvPr/>
          </p:nvSpPr>
          <p:spPr>
            <a:xfrm>
              <a:off x="5095792" y="2690167"/>
              <a:ext cx="273742" cy="478911"/>
            </a:xfrm>
            <a:custGeom>
              <a:avLst/>
              <a:gdLst/>
              <a:ahLst/>
              <a:cxnLst/>
              <a:rect l="0" t="0" r="0" b="0"/>
              <a:pathLst>
                <a:path w="273742" h="478911">
                  <a:moveTo>
                    <a:pt x="0" y="478910"/>
                  </a:moveTo>
                  <a:lnTo>
                    <a:pt x="3120" y="436219"/>
                  </a:lnTo>
                  <a:lnTo>
                    <a:pt x="16789" y="375672"/>
                  </a:lnTo>
                  <a:lnTo>
                    <a:pt x="23334" y="317574"/>
                  </a:lnTo>
                  <a:lnTo>
                    <a:pt x="29956" y="255709"/>
                  </a:lnTo>
                  <a:lnTo>
                    <a:pt x="38500" y="198428"/>
                  </a:lnTo>
                  <a:lnTo>
                    <a:pt x="44520" y="138934"/>
                  </a:lnTo>
                  <a:lnTo>
                    <a:pt x="56627" y="76792"/>
                  </a:lnTo>
                  <a:lnTo>
                    <a:pt x="76882" y="16775"/>
                  </a:lnTo>
                  <a:lnTo>
                    <a:pt x="82840" y="5874"/>
                  </a:lnTo>
                  <a:lnTo>
                    <a:pt x="89152" y="946"/>
                  </a:lnTo>
                  <a:lnTo>
                    <a:pt x="95700" y="0"/>
                  </a:lnTo>
                  <a:lnTo>
                    <a:pt x="102405" y="1709"/>
                  </a:lnTo>
                  <a:lnTo>
                    <a:pt x="108044" y="7528"/>
                  </a:lnTo>
                  <a:lnTo>
                    <a:pt x="134880" y="63445"/>
                  </a:lnTo>
                  <a:lnTo>
                    <a:pt x="161737" y="123925"/>
                  </a:lnTo>
                  <a:lnTo>
                    <a:pt x="189573" y="178333"/>
                  </a:lnTo>
                  <a:lnTo>
                    <a:pt x="212012" y="233533"/>
                  </a:lnTo>
                  <a:lnTo>
                    <a:pt x="239688" y="289999"/>
                  </a:lnTo>
                  <a:lnTo>
                    <a:pt x="251954" y="339098"/>
                  </a:lnTo>
                  <a:lnTo>
                    <a:pt x="268966" y="402267"/>
                  </a:lnTo>
                  <a:lnTo>
                    <a:pt x="273741" y="436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58963" y="304273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9065"/>
                  </a:lnTo>
                  <a:lnTo>
                    <a:pt x="67364" y="11410"/>
                  </a:lnTo>
                  <a:lnTo>
                    <a:pt x="2500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22176" y="2979284"/>
              <a:ext cx="126343" cy="171402"/>
            </a:xfrm>
            <a:custGeom>
              <a:avLst/>
              <a:gdLst/>
              <a:ahLst/>
              <a:cxnLst/>
              <a:rect l="0" t="0" r="0" b="0"/>
              <a:pathLst>
                <a:path w="126343" h="171402">
                  <a:moveTo>
                    <a:pt x="0" y="63451"/>
                  </a:moveTo>
                  <a:lnTo>
                    <a:pt x="14654" y="122068"/>
                  </a:lnTo>
                  <a:lnTo>
                    <a:pt x="19160" y="162448"/>
                  </a:lnTo>
                  <a:lnTo>
                    <a:pt x="17452" y="169223"/>
                  </a:lnTo>
                  <a:lnTo>
                    <a:pt x="13975" y="171401"/>
                  </a:lnTo>
                  <a:lnTo>
                    <a:pt x="9316" y="170513"/>
                  </a:lnTo>
                  <a:lnTo>
                    <a:pt x="6211" y="165241"/>
                  </a:lnTo>
                  <a:lnTo>
                    <a:pt x="818" y="104686"/>
                  </a:lnTo>
                  <a:lnTo>
                    <a:pt x="2501" y="47593"/>
                  </a:lnTo>
                  <a:lnTo>
                    <a:pt x="11250" y="23648"/>
                  </a:lnTo>
                  <a:lnTo>
                    <a:pt x="26057" y="7546"/>
                  </a:lnTo>
                  <a:lnTo>
                    <a:pt x="34919" y="1615"/>
                  </a:lnTo>
                  <a:lnTo>
                    <a:pt x="44336" y="0"/>
                  </a:lnTo>
                  <a:lnTo>
                    <a:pt x="64158" y="4445"/>
                  </a:lnTo>
                  <a:lnTo>
                    <a:pt x="89460" y="20102"/>
                  </a:lnTo>
                  <a:lnTo>
                    <a:pt x="101371" y="39116"/>
                  </a:lnTo>
                  <a:lnTo>
                    <a:pt x="121147" y="95775"/>
                  </a:lnTo>
                  <a:lnTo>
                    <a:pt x="125316" y="142279"/>
                  </a:lnTo>
                  <a:lnTo>
                    <a:pt x="126342" y="168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90632" y="3042735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49498" y="58564"/>
                  </a:lnTo>
                  <a:lnTo>
                    <a:pt x="60214" y="66973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90632" y="3000621"/>
              <a:ext cx="147400" cy="347442"/>
            </a:xfrm>
            <a:custGeom>
              <a:avLst/>
              <a:gdLst/>
              <a:ahLst/>
              <a:cxnLst/>
              <a:rect l="0" t="0" r="0" b="0"/>
              <a:pathLst>
                <a:path w="147400" h="347442">
                  <a:moveTo>
                    <a:pt x="147399" y="0"/>
                  </a:moveTo>
                  <a:lnTo>
                    <a:pt x="123680" y="53028"/>
                  </a:lnTo>
                  <a:lnTo>
                    <a:pt x="100556" y="103238"/>
                  </a:lnTo>
                  <a:lnTo>
                    <a:pt x="72109" y="166569"/>
                  </a:lnTo>
                  <a:lnTo>
                    <a:pt x="48126" y="225839"/>
                  </a:lnTo>
                  <a:lnTo>
                    <a:pt x="23978" y="283820"/>
                  </a:lnTo>
                  <a:lnTo>
                    <a:pt x="11394" y="32001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31860" y="3018905"/>
              <a:ext cx="156630" cy="157710"/>
            </a:xfrm>
            <a:custGeom>
              <a:avLst/>
              <a:gdLst/>
              <a:ahLst/>
              <a:cxnLst/>
              <a:rect l="0" t="0" r="0" b="0"/>
              <a:pathLst>
                <a:path w="156630" h="157710">
                  <a:moveTo>
                    <a:pt x="122026" y="13302"/>
                  </a:moveTo>
                  <a:lnTo>
                    <a:pt x="110847" y="2123"/>
                  </a:lnTo>
                  <a:lnTo>
                    <a:pt x="104045" y="0"/>
                  </a:lnTo>
                  <a:lnTo>
                    <a:pt x="87129" y="761"/>
                  </a:lnTo>
                  <a:lnTo>
                    <a:pt x="67911" y="11237"/>
                  </a:lnTo>
                  <a:lnTo>
                    <a:pt x="24952" y="49295"/>
                  </a:lnTo>
                  <a:lnTo>
                    <a:pt x="10252" y="67903"/>
                  </a:lnTo>
                  <a:lnTo>
                    <a:pt x="2159" y="90991"/>
                  </a:lnTo>
                  <a:lnTo>
                    <a:pt x="0" y="103699"/>
                  </a:lnTo>
                  <a:lnTo>
                    <a:pt x="3841" y="124058"/>
                  </a:lnTo>
                  <a:lnTo>
                    <a:pt x="8141" y="132763"/>
                  </a:lnTo>
                  <a:lnTo>
                    <a:pt x="22277" y="145555"/>
                  </a:lnTo>
                  <a:lnTo>
                    <a:pt x="30960" y="150603"/>
                  </a:lnTo>
                  <a:lnTo>
                    <a:pt x="71127" y="157709"/>
                  </a:lnTo>
                  <a:lnTo>
                    <a:pt x="93945" y="153132"/>
                  </a:lnTo>
                  <a:lnTo>
                    <a:pt x="119945" y="137401"/>
                  </a:lnTo>
                  <a:lnTo>
                    <a:pt x="127657" y="131130"/>
                  </a:lnTo>
                  <a:lnTo>
                    <a:pt x="139346" y="111683"/>
                  </a:lnTo>
                  <a:lnTo>
                    <a:pt x="156383" y="66660"/>
                  </a:lnTo>
                  <a:lnTo>
                    <a:pt x="156629" y="58233"/>
                  </a:lnTo>
                  <a:lnTo>
                    <a:pt x="154453" y="51445"/>
                  </a:lnTo>
                  <a:lnTo>
                    <a:pt x="143083" y="3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48642" y="2998807"/>
              <a:ext cx="126343" cy="131730"/>
            </a:xfrm>
            <a:custGeom>
              <a:avLst/>
              <a:gdLst/>
              <a:ahLst/>
              <a:cxnLst/>
              <a:rect l="0" t="0" r="0" b="0"/>
              <a:pathLst>
                <a:path w="126343" h="131730">
                  <a:moveTo>
                    <a:pt x="0" y="86042"/>
                  </a:moveTo>
                  <a:lnTo>
                    <a:pt x="29309" y="130005"/>
                  </a:lnTo>
                  <a:lnTo>
                    <a:pt x="32407" y="131729"/>
                  </a:lnTo>
                  <a:lnTo>
                    <a:pt x="33303" y="128198"/>
                  </a:lnTo>
                  <a:lnTo>
                    <a:pt x="20284" y="74593"/>
                  </a:lnTo>
                  <a:lnTo>
                    <a:pt x="13419" y="40536"/>
                  </a:lnTo>
                  <a:lnTo>
                    <a:pt x="12456" y="27629"/>
                  </a:lnTo>
                  <a:lnTo>
                    <a:pt x="16493" y="17854"/>
                  </a:lnTo>
                  <a:lnTo>
                    <a:pt x="23863" y="10168"/>
                  </a:lnTo>
                  <a:lnTo>
                    <a:pt x="33457" y="3874"/>
                  </a:lnTo>
                  <a:lnTo>
                    <a:pt x="56594" y="0"/>
                  </a:lnTo>
                  <a:lnTo>
                    <a:pt x="92808" y="1277"/>
                  </a:lnTo>
                  <a:lnTo>
                    <a:pt x="126342" y="1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13785" y="2858353"/>
              <a:ext cx="302343" cy="352839"/>
            </a:xfrm>
            <a:custGeom>
              <a:avLst/>
              <a:gdLst/>
              <a:ahLst/>
              <a:cxnLst/>
              <a:rect l="0" t="0" r="0" b="0"/>
              <a:pathLst>
                <a:path w="302343" h="352839">
                  <a:moveTo>
                    <a:pt x="119126" y="226496"/>
                  </a:moveTo>
                  <a:lnTo>
                    <a:pt x="89818" y="188123"/>
                  </a:lnTo>
                  <a:lnTo>
                    <a:pt x="82040" y="184536"/>
                  </a:lnTo>
                  <a:lnTo>
                    <a:pt x="64040" y="183671"/>
                  </a:lnTo>
                  <a:lnTo>
                    <a:pt x="47461" y="190305"/>
                  </a:lnTo>
                  <a:lnTo>
                    <a:pt x="32293" y="202223"/>
                  </a:lnTo>
                  <a:lnTo>
                    <a:pt x="11769" y="229833"/>
                  </a:lnTo>
                  <a:lnTo>
                    <a:pt x="2002" y="254106"/>
                  </a:lnTo>
                  <a:lnTo>
                    <a:pt x="0" y="277372"/>
                  </a:lnTo>
                  <a:lnTo>
                    <a:pt x="8248" y="320904"/>
                  </a:lnTo>
                  <a:lnTo>
                    <a:pt x="13622" y="329209"/>
                  </a:lnTo>
                  <a:lnTo>
                    <a:pt x="28952" y="341556"/>
                  </a:lnTo>
                  <a:lnTo>
                    <a:pt x="50583" y="344705"/>
                  </a:lnTo>
                  <a:lnTo>
                    <a:pt x="62902" y="343906"/>
                  </a:lnTo>
                  <a:lnTo>
                    <a:pt x="82829" y="333661"/>
                  </a:lnTo>
                  <a:lnTo>
                    <a:pt x="99485" y="315069"/>
                  </a:lnTo>
                  <a:lnTo>
                    <a:pt x="126122" y="258593"/>
                  </a:lnTo>
                  <a:lnTo>
                    <a:pt x="142995" y="207620"/>
                  </a:lnTo>
                  <a:lnTo>
                    <a:pt x="149188" y="148115"/>
                  </a:lnTo>
                  <a:lnTo>
                    <a:pt x="150411" y="90087"/>
                  </a:lnTo>
                  <a:lnTo>
                    <a:pt x="145064" y="33565"/>
                  </a:lnTo>
                  <a:lnTo>
                    <a:pt x="132994" y="11678"/>
                  </a:lnTo>
                  <a:lnTo>
                    <a:pt x="124862" y="2565"/>
                  </a:lnTo>
                  <a:lnTo>
                    <a:pt x="120611" y="0"/>
                  </a:lnTo>
                  <a:lnTo>
                    <a:pt x="118946" y="1799"/>
                  </a:lnTo>
                  <a:lnTo>
                    <a:pt x="119102" y="56093"/>
                  </a:lnTo>
                  <a:lnTo>
                    <a:pt x="122241" y="119094"/>
                  </a:lnTo>
                  <a:lnTo>
                    <a:pt x="128191" y="182534"/>
                  </a:lnTo>
                  <a:lnTo>
                    <a:pt x="136602" y="236920"/>
                  </a:lnTo>
                  <a:lnTo>
                    <a:pt x="141462" y="281187"/>
                  </a:lnTo>
                  <a:lnTo>
                    <a:pt x="150890" y="301886"/>
                  </a:lnTo>
                  <a:lnTo>
                    <a:pt x="155510" y="304832"/>
                  </a:lnTo>
                  <a:lnTo>
                    <a:pt x="159760" y="303287"/>
                  </a:lnTo>
                  <a:lnTo>
                    <a:pt x="167602" y="292211"/>
                  </a:lnTo>
                  <a:lnTo>
                    <a:pt x="185287" y="259624"/>
                  </a:lnTo>
                  <a:lnTo>
                    <a:pt x="191310" y="252091"/>
                  </a:lnTo>
                  <a:lnTo>
                    <a:pt x="210479" y="243721"/>
                  </a:lnTo>
                  <a:lnTo>
                    <a:pt x="266077" y="229501"/>
                  </a:lnTo>
                  <a:lnTo>
                    <a:pt x="287384" y="222763"/>
                  </a:lnTo>
                  <a:lnTo>
                    <a:pt x="294469" y="215819"/>
                  </a:lnTo>
                  <a:lnTo>
                    <a:pt x="302342" y="195624"/>
                  </a:lnTo>
                  <a:lnTo>
                    <a:pt x="302101" y="186028"/>
                  </a:lnTo>
                  <a:lnTo>
                    <a:pt x="295596" y="169126"/>
                  </a:lnTo>
                  <a:lnTo>
                    <a:pt x="288246" y="163683"/>
                  </a:lnTo>
                  <a:lnTo>
                    <a:pt x="267600" y="157635"/>
                  </a:lnTo>
                  <a:lnTo>
                    <a:pt x="245947" y="161186"/>
                  </a:lnTo>
                  <a:lnTo>
                    <a:pt x="225794" y="171733"/>
                  </a:lnTo>
                  <a:lnTo>
                    <a:pt x="209038" y="188119"/>
                  </a:lnTo>
                  <a:lnTo>
                    <a:pt x="192041" y="222664"/>
                  </a:lnTo>
                  <a:lnTo>
                    <a:pt x="190773" y="268125"/>
                  </a:lnTo>
                  <a:lnTo>
                    <a:pt x="203397" y="307461"/>
                  </a:lnTo>
                  <a:lnTo>
                    <a:pt x="221954" y="335754"/>
                  </a:lnTo>
                  <a:lnTo>
                    <a:pt x="241647" y="345245"/>
                  </a:lnTo>
                  <a:lnTo>
                    <a:pt x="287583" y="352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77439" y="3032207"/>
              <a:ext cx="50272" cy="164807"/>
            </a:xfrm>
            <a:custGeom>
              <a:avLst/>
              <a:gdLst/>
              <a:ahLst/>
              <a:cxnLst/>
              <a:rect l="0" t="0" r="0" b="0"/>
              <a:pathLst>
                <a:path w="50272" h="164807">
                  <a:moveTo>
                    <a:pt x="8156" y="84228"/>
                  </a:moveTo>
                  <a:lnTo>
                    <a:pt x="11276" y="126920"/>
                  </a:lnTo>
                  <a:lnTo>
                    <a:pt x="17732" y="146486"/>
                  </a:lnTo>
                  <a:lnTo>
                    <a:pt x="28400" y="162981"/>
                  </a:lnTo>
                  <a:lnTo>
                    <a:pt x="31011" y="164806"/>
                  </a:lnTo>
                  <a:lnTo>
                    <a:pt x="31581" y="162513"/>
                  </a:lnTo>
                  <a:lnTo>
                    <a:pt x="30792" y="157475"/>
                  </a:lnTo>
                  <a:lnTo>
                    <a:pt x="5633" y="104321"/>
                  </a:lnTo>
                  <a:lnTo>
                    <a:pt x="0" y="67825"/>
                  </a:lnTo>
                  <a:lnTo>
                    <a:pt x="3919" y="32964"/>
                  </a:lnTo>
                  <a:lnTo>
                    <a:pt x="8842" y="24316"/>
                  </a:lnTo>
                  <a:lnTo>
                    <a:pt x="23669" y="11587"/>
                  </a:lnTo>
                  <a:lnTo>
                    <a:pt x="50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02503" y="3036506"/>
              <a:ext cx="126094" cy="206272"/>
            </a:xfrm>
            <a:custGeom>
              <a:avLst/>
              <a:gdLst/>
              <a:ahLst/>
              <a:cxnLst/>
              <a:rect l="0" t="0" r="0" b="0"/>
              <a:pathLst>
                <a:path w="126094" h="206272">
                  <a:moveTo>
                    <a:pt x="30492" y="90457"/>
                  </a:moveTo>
                  <a:lnTo>
                    <a:pt x="47259" y="101635"/>
                  </a:lnTo>
                  <a:lnTo>
                    <a:pt x="64850" y="104004"/>
                  </a:lnTo>
                  <a:lnTo>
                    <a:pt x="84367" y="99988"/>
                  </a:lnTo>
                  <a:lnTo>
                    <a:pt x="104738" y="90404"/>
                  </a:lnTo>
                  <a:lnTo>
                    <a:pt x="119252" y="75226"/>
                  </a:lnTo>
                  <a:lnTo>
                    <a:pt x="124760" y="66265"/>
                  </a:lnTo>
                  <a:lnTo>
                    <a:pt x="126093" y="56782"/>
                  </a:lnTo>
                  <a:lnTo>
                    <a:pt x="121334" y="36886"/>
                  </a:lnTo>
                  <a:lnTo>
                    <a:pt x="105501" y="11543"/>
                  </a:lnTo>
                  <a:lnTo>
                    <a:pt x="86446" y="2742"/>
                  </a:lnTo>
                  <a:lnTo>
                    <a:pt x="63549" y="0"/>
                  </a:lnTo>
                  <a:lnTo>
                    <a:pt x="41674" y="2681"/>
                  </a:lnTo>
                  <a:lnTo>
                    <a:pt x="33268" y="7373"/>
                  </a:lnTo>
                  <a:lnTo>
                    <a:pt x="20807" y="21946"/>
                  </a:lnTo>
                  <a:lnTo>
                    <a:pt x="7215" y="49880"/>
                  </a:lnTo>
                  <a:lnTo>
                    <a:pt x="0" y="112641"/>
                  </a:lnTo>
                  <a:lnTo>
                    <a:pt x="2349" y="150843"/>
                  </a:lnTo>
                  <a:lnTo>
                    <a:pt x="4711" y="162300"/>
                  </a:lnTo>
                  <a:lnTo>
                    <a:pt x="16694" y="181269"/>
                  </a:lnTo>
                  <a:lnTo>
                    <a:pt x="24803" y="189603"/>
                  </a:lnTo>
                  <a:lnTo>
                    <a:pt x="43172" y="198863"/>
                  </a:lnTo>
                  <a:lnTo>
                    <a:pt x="72606" y="206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62986" y="2839797"/>
              <a:ext cx="154279" cy="424043"/>
            </a:xfrm>
            <a:custGeom>
              <a:avLst/>
              <a:gdLst/>
              <a:ahLst/>
              <a:cxnLst/>
              <a:rect l="0" t="0" r="0" b="0"/>
              <a:pathLst>
                <a:path w="154279" h="424043">
                  <a:moveTo>
                    <a:pt x="101636" y="350337"/>
                  </a:moveTo>
                  <a:lnTo>
                    <a:pt x="116290" y="306375"/>
                  </a:lnTo>
                  <a:lnTo>
                    <a:pt x="116727" y="286344"/>
                  </a:lnTo>
                  <a:lnTo>
                    <a:pt x="115206" y="276090"/>
                  </a:lnTo>
                  <a:lnTo>
                    <a:pt x="104157" y="258457"/>
                  </a:lnTo>
                  <a:lnTo>
                    <a:pt x="96298" y="250479"/>
                  </a:lnTo>
                  <a:lnTo>
                    <a:pt x="87549" y="246331"/>
                  </a:lnTo>
                  <a:lnTo>
                    <a:pt x="68469" y="244841"/>
                  </a:lnTo>
                  <a:lnTo>
                    <a:pt x="37996" y="256168"/>
                  </a:lnTo>
                  <a:lnTo>
                    <a:pt x="23438" y="271050"/>
                  </a:lnTo>
                  <a:lnTo>
                    <a:pt x="8665" y="302278"/>
                  </a:lnTo>
                  <a:lnTo>
                    <a:pt x="0" y="341167"/>
                  </a:lnTo>
                  <a:lnTo>
                    <a:pt x="551" y="379206"/>
                  </a:lnTo>
                  <a:lnTo>
                    <a:pt x="6406" y="400602"/>
                  </a:lnTo>
                  <a:lnTo>
                    <a:pt x="16808" y="417911"/>
                  </a:lnTo>
                  <a:lnTo>
                    <a:pt x="24027" y="422293"/>
                  </a:lnTo>
                  <a:lnTo>
                    <a:pt x="41406" y="424042"/>
                  </a:lnTo>
                  <a:lnTo>
                    <a:pt x="70921" y="412860"/>
                  </a:lnTo>
                  <a:lnTo>
                    <a:pt x="85255" y="394893"/>
                  </a:lnTo>
                  <a:lnTo>
                    <a:pt x="115119" y="332895"/>
                  </a:lnTo>
                  <a:lnTo>
                    <a:pt x="136196" y="277114"/>
                  </a:lnTo>
                  <a:lnTo>
                    <a:pt x="149493" y="217807"/>
                  </a:lnTo>
                  <a:lnTo>
                    <a:pt x="152861" y="165880"/>
                  </a:lnTo>
                  <a:lnTo>
                    <a:pt x="153858" y="108900"/>
                  </a:lnTo>
                  <a:lnTo>
                    <a:pt x="154091" y="76526"/>
                  </a:lnTo>
                  <a:lnTo>
                    <a:pt x="144837" y="49659"/>
                  </a:lnTo>
                  <a:lnTo>
                    <a:pt x="121478" y="3815"/>
                  </a:lnTo>
                  <a:lnTo>
                    <a:pt x="117203" y="0"/>
                  </a:lnTo>
                  <a:lnTo>
                    <a:pt x="113184" y="965"/>
                  </a:lnTo>
                  <a:lnTo>
                    <a:pt x="109335" y="5119"/>
                  </a:lnTo>
                  <a:lnTo>
                    <a:pt x="109108" y="10227"/>
                  </a:lnTo>
                  <a:lnTo>
                    <a:pt x="116458" y="30935"/>
                  </a:lnTo>
                  <a:lnTo>
                    <a:pt x="112961" y="92016"/>
                  </a:lnTo>
                  <a:lnTo>
                    <a:pt x="112321" y="154295"/>
                  </a:lnTo>
                  <a:lnTo>
                    <a:pt x="112195" y="215990"/>
                  </a:lnTo>
                  <a:lnTo>
                    <a:pt x="117760" y="278566"/>
                  </a:lnTo>
                  <a:lnTo>
                    <a:pt x="131293" y="326412"/>
                  </a:lnTo>
                  <a:lnTo>
                    <a:pt x="154278" y="360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43778" y="3089333"/>
              <a:ext cx="169414" cy="445422"/>
            </a:xfrm>
            <a:custGeom>
              <a:avLst/>
              <a:gdLst/>
              <a:ahLst/>
              <a:cxnLst/>
              <a:rect l="0" t="0" r="0" b="0"/>
              <a:pathLst>
                <a:path w="169414" h="445422">
                  <a:moveTo>
                    <a:pt x="10398" y="111330"/>
                  </a:moveTo>
                  <a:lnTo>
                    <a:pt x="4809" y="128097"/>
                  </a:lnTo>
                  <a:lnTo>
                    <a:pt x="5184" y="145688"/>
                  </a:lnTo>
                  <a:lnTo>
                    <a:pt x="9712" y="205498"/>
                  </a:lnTo>
                  <a:lnTo>
                    <a:pt x="11364" y="254785"/>
                  </a:lnTo>
                  <a:lnTo>
                    <a:pt x="17573" y="312153"/>
                  </a:lnTo>
                  <a:lnTo>
                    <a:pt x="19933" y="365545"/>
                  </a:lnTo>
                  <a:lnTo>
                    <a:pt x="20730" y="426101"/>
                  </a:lnTo>
                  <a:lnTo>
                    <a:pt x="20795" y="440500"/>
                  </a:lnTo>
                  <a:lnTo>
                    <a:pt x="19669" y="445421"/>
                  </a:lnTo>
                  <a:lnTo>
                    <a:pt x="17748" y="444021"/>
                  </a:lnTo>
                  <a:lnTo>
                    <a:pt x="13665" y="429988"/>
                  </a:lnTo>
                  <a:lnTo>
                    <a:pt x="11044" y="379732"/>
                  </a:lnTo>
                  <a:lnTo>
                    <a:pt x="10590" y="330846"/>
                  </a:lnTo>
                  <a:lnTo>
                    <a:pt x="7336" y="279317"/>
                  </a:lnTo>
                  <a:lnTo>
                    <a:pt x="2082" y="230124"/>
                  </a:lnTo>
                  <a:lnTo>
                    <a:pt x="525" y="182793"/>
                  </a:lnTo>
                  <a:lnTo>
                    <a:pt x="0" y="119987"/>
                  </a:lnTo>
                  <a:lnTo>
                    <a:pt x="9470" y="63690"/>
                  </a:lnTo>
                  <a:lnTo>
                    <a:pt x="26241" y="29754"/>
                  </a:lnTo>
                  <a:lnTo>
                    <a:pt x="39276" y="12293"/>
                  </a:lnTo>
                  <a:lnTo>
                    <a:pt x="59108" y="2973"/>
                  </a:lnTo>
                  <a:lnTo>
                    <a:pt x="84689" y="0"/>
                  </a:lnTo>
                  <a:lnTo>
                    <a:pt x="115556" y="2578"/>
                  </a:lnTo>
                  <a:lnTo>
                    <a:pt x="139413" y="13863"/>
                  </a:lnTo>
                  <a:lnTo>
                    <a:pt x="156645" y="30576"/>
                  </a:lnTo>
                  <a:lnTo>
                    <a:pt x="168203" y="49703"/>
                  </a:lnTo>
                  <a:lnTo>
                    <a:pt x="169413" y="60887"/>
                  </a:lnTo>
                  <a:lnTo>
                    <a:pt x="164520" y="85791"/>
                  </a:lnTo>
                  <a:lnTo>
                    <a:pt x="143021" y="120530"/>
                  </a:lnTo>
                  <a:lnTo>
                    <a:pt x="111551" y="154135"/>
                  </a:lnTo>
                  <a:lnTo>
                    <a:pt x="92789" y="164669"/>
                  </a:lnTo>
                  <a:lnTo>
                    <a:pt x="41983" y="174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25506" y="3111855"/>
              <a:ext cx="144526" cy="162508"/>
            </a:xfrm>
            <a:custGeom>
              <a:avLst/>
              <a:gdLst/>
              <a:ahLst/>
              <a:cxnLst/>
              <a:rect l="0" t="0" r="0" b="0"/>
              <a:pathLst>
                <a:path w="144526" h="162508">
                  <a:moveTo>
                    <a:pt x="81354" y="78279"/>
                  </a:moveTo>
                  <a:lnTo>
                    <a:pt x="96995" y="60299"/>
                  </a:lnTo>
                  <a:lnTo>
                    <a:pt x="105074" y="43382"/>
                  </a:lnTo>
                  <a:lnTo>
                    <a:pt x="106324" y="24165"/>
                  </a:lnTo>
                  <a:lnTo>
                    <a:pt x="105020" y="14127"/>
                  </a:lnTo>
                  <a:lnTo>
                    <a:pt x="99471" y="7435"/>
                  </a:lnTo>
                  <a:lnTo>
                    <a:pt x="80828" y="0"/>
                  </a:lnTo>
                  <a:lnTo>
                    <a:pt x="60063" y="2934"/>
                  </a:lnTo>
                  <a:lnTo>
                    <a:pt x="31762" y="17740"/>
                  </a:lnTo>
                  <a:lnTo>
                    <a:pt x="17199" y="31486"/>
                  </a:lnTo>
                  <a:lnTo>
                    <a:pt x="6827" y="49293"/>
                  </a:lnTo>
                  <a:lnTo>
                    <a:pt x="0" y="84639"/>
                  </a:lnTo>
                  <a:lnTo>
                    <a:pt x="4642" y="108012"/>
                  </a:lnTo>
                  <a:lnTo>
                    <a:pt x="9155" y="119158"/>
                  </a:lnTo>
                  <a:lnTo>
                    <a:pt x="16844" y="126589"/>
                  </a:lnTo>
                  <a:lnTo>
                    <a:pt x="37865" y="134845"/>
                  </a:lnTo>
                  <a:lnTo>
                    <a:pt x="47683" y="134707"/>
                  </a:lnTo>
                  <a:lnTo>
                    <a:pt x="64829" y="128315"/>
                  </a:lnTo>
                  <a:lnTo>
                    <a:pt x="87636" y="105973"/>
                  </a:lnTo>
                  <a:lnTo>
                    <a:pt x="91391" y="96742"/>
                  </a:lnTo>
                  <a:lnTo>
                    <a:pt x="93427" y="74001"/>
                  </a:lnTo>
                  <a:lnTo>
                    <a:pt x="95252" y="75427"/>
                  </a:lnTo>
                  <a:lnTo>
                    <a:pt x="116355" y="130325"/>
                  </a:lnTo>
                  <a:lnTo>
                    <a:pt x="127326" y="148204"/>
                  </a:lnTo>
                  <a:lnTo>
                    <a:pt x="144525" y="162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33202" y="3200663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2673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01989" y="3126963"/>
              <a:ext cx="78613" cy="161501"/>
            </a:xfrm>
            <a:custGeom>
              <a:avLst/>
              <a:gdLst/>
              <a:ahLst/>
              <a:cxnLst/>
              <a:rect l="0" t="0" r="0" b="0"/>
              <a:pathLst>
                <a:path w="78613" h="161501">
                  <a:moveTo>
                    <a:pt x="4912" y="115814"/>
                  </a:moveTo>
                  <a:lnTo>
                    <a:pt x="20531" y="161500"/>
                  </a:lnTo>
                  <a:lnTo>
                    <a:pt x="4389" y="104364"/>
                  </a:lnTo>
                  <a:lnTo>
                    <a:pt x="0" y="83819"/>
                  </a:lnTo>
                  <a:lnTo>
                    <a:pt x="1949" y="62989"/>
                  </a:lnTo>
                  <a:lnTo>
                    <a:pt x="6446" y="54861"/>
                  </a:lnTo>
                  <a:lnTo>
                    <a:pt x="62551" y="13265"/>
                  </a:lnTo>
                  <a:lnTo>
                    <a:pt x="786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70155" y="3032207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2"/>
                  </a:lnTo>
                  <a:lnTo>
                    <a:pt x="0" y="2833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22757" y="3158549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190403" y="16788"/>
                  </a:lnTo>
                  <a:lnTo>
                    <a:pt x="136352" y="20214"/>
                  </a:lnTo>
                  <a:lnTo>
                    <a:pt x="86204" y="26480"/>
                  </a:lnTo>
                  <a:lnTo>
                    <a:pt x="31845" y="392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75440" y="2990093"/>
              <a:ext cx="157929" cy="347441"/>
            </a:xfrm>
            <a:custGeom>
              <a:avLst/>
              <a:gdLst/>
              <a:ahLst/>
              <a:cxnLst/>
              <a:rect l="0" t="0" r="0" b="0"/>
              <a:pathLst>
                <a:path w="157929" h="347441">
                  <a:moveTo>
                    <a:pt x="0" y="0"/>
                  </a:moveTo>
                  <a:lnTo>
                    <a:pt x="3120" y="54145"/>
                  </a:lnTo>
                  <a:lnTo>
                    <a:pt x="9066" y="114680"/>
                  </a:lnTo>
                  <a:lnTo>
                    <a:pt x="15685" y="165651"/>
                  </a:lnTo>
                  <a:lnTo>
                    <a:pt x="25055" y="217798"/>
                  </a:lnTo>
                  <a:lnTo>
                    <a:pt x="30296" y="277292"/>
                  </a:lnTo>
                  <a:lnTo>
                    <a:pt x="30726" y="277278"/>
                  </a:lnTo>
                  <a:lnTo>
                    <a:pt x="37006" y="249223"/>
                  </a:lnTo>
                  <a:lnTo>
                    <a:pt x="51779" y="220073"/>
                  </a:lnTo>
                  <a:lnTo>
                    <a:pt x="67466" y="205825"/>
                  </a:lnTo>
                  <a:lnTo>
                    <a:pt x="76563" y="200388"/>
                  </a:lnTo>
                  <a:lnTo>
                    <a:pt x="86137" y="199102"/>
                  </a:lnTo>
                  <a:lnTo>
                    <a:pt x="106133" y="203913"/>
                  </a:lnTo>
                  <a:lnTo>
                    <a:pt x="114040" y="210812"/>
                  </a:lnTo>
                  <a:lnTo>
                    <a:pt x="130756" y="242877"/>
                  </a:lnTo>
                  <a:lnTo>
                    <a:pt x="146884" y="295633"/>
                  </a:lnTo>
                  <a:lnTo>
                    <a:pt x="15792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60749" y="3189857"/>
              <a:ext cx="151604" cy="168734"/>
            </a:xfrm>
            <a:custGeom>
              <a:avLst/>
              <a:gdLst/>
              <a:ahLst/>
              <a:cxnLst/>
              <a:rect l="0" t="0" r="0" b="0"/>
              <a:pathLst>
                <a:path w="151604" h="168734">
                  <a:moveTo>
                    <a:pt x="88432" y="52920"/>
                  </a:moveTo>
                  <a:lnTo>
                    <a:pt x="88432" y="30563"/>
                  </a:lnTo>
                  <a:lnTo>
                    <a:pt x="82193" y="13348"/>
                  </a:lnTo>
                  <a:lnTo>
                    <a:pt x="77254" y="5482"/>
                  </a:lnTo>
                  <a:lnTo>
                    <a:pt x="70452" y="1407"/>
                  </a:lnTo>
                  <a:lnTo>
                    <a:pt x="53534" y="0"/>
                  </a:lnTo>
                  <a:lnTo>
                    <a:pt x="37437" y="6393"/>
                  </a:lnTo>
                  <a:lnTo>
                    <a:pt x="29869" y="11373"/>
                  </a:lnTo>
                  <a:lnTo>
                    <a:pt x="18340" y="26266"/>
                  </a:lnTo>
                  <a:lnTo>
                    <a:pt x="5273" y="60620"/>
                  </a:lnTo>
                  <a:lnTo>
                    <a:pt x="0" y="89097"/>
                  </a:lnTo>
                  <a:lnTo>
                    <a:pt x="6147" y="135975"/>
                  </a:lnTo>
                  <a:lnTo>
                    <a:pt x="9009" y="146895"/>
                  </a:lnTo>
                  <a:lnTo>
                    <a:pt x="15596" y="154174"/>
                  </a:lnTo>
                  <a:lnTo>
                    <a:pt x="35393" y="162263"/>
                  </a:lnTo>
                  <a:lnTo>
                    <a:pt x="44884" y="159740"/>
                  </a:lnTo>
                  <a:lnTo>
                    <a:pt x="61669" y="144459"/>
                  </a:lnTo>
                  <a:lnTo>
                    <a:pt x="87219" y="86277"/>
                  </a:lnTo>
                  <a:lnTo>
                    <a:pt x="91133" y="75158"/>
                  </a:lnTo>
                  <a:lnTo>
                    <a:pt x="94912" y="72425"/>
                  </a:lnTo>
                  <a:lnTo>
                    <a:pt x="98601" y="75282"/>
                  </a:lnTo>
                  <a:lnTo>
                    <a:pt x="119986" y="135991"/>
                  </a:lnTo>
                  <a:lnTo>
                    <a:pt x="123506" y="146905"/>
                  </a:lnTo>
                  <a:lnTo>
                    <a:pt x="128192" y="154181"/>
                  </a:lnTo>
                  <a:lnTo>
                    <a:pt x="133656" y="159032"/>
                  </a:lnTo>
                  <a:lnTo>
                    <a:pt x="151603" y="16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66458" y="3011150"/>
              <a:ext cx="9066" cy="326384"/>
            </a:xfrm>
            <a:custGeom>
              <a:avLst/>
              <a:gdLst/>
              <a:ahLst/>
              <a:cxnLst/>
              <a:rect l="0" t="0" r="0" b="0"/>
              <a:pathLst>
                <a:path w="9066" h="326384">
                  <a:moveTo>
                    <a:pt x="9065" y="0"/>
                  </a:moveTo>
                  <a:lnTo>
                    <a:pt x="0" y="58617"/>
                  </a:lnTo>
                  <a:lnTo>
                    <a:pt x="4560" y="104585"/>
                  </a:lnTo>
                  <a:lnTo>
                    <a:pt x="7730" y="160840"/>
                  </a:lnTo>
                  <a:lnTo>
                    <a:pt x="8670" y="221961"/>
                  </a:lnTo>
                  <a:lnTo>
                    <a:pt x="8948" y="284525"/>
                  </a:lnTo>
                  <a:lnTo>
                    <a:pt x="906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38653" y="313749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5" y="0"/>
                  </a:lnTo>
                  <a:lnTo>
                    <a:pt x="92414" y="5589"/>
                  </a:lnTo>
                  <a:lnTo>
                    <a:pt x="3159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01907" y="321119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7265"/>
                  </a:lnTo>
                  <a:lnTo>
                    <a:pt x="9064" y="11815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01907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96663" y="3181801"/>
              <a:ext cx="126865" cy="208376"/>
            </a:xfrm>
            <a:custGeom>
              <a:avLst/>
              <a:gdLst/>
              <a:ahLst/>
              <a:cxnLst/>
              <a:rect l="0" t="0" r="0" b="0"/>
              <a:pathLst>
                <a:path w="126865" h="208376">
                  <a:moveTo>
                    <a:pt x="115814" y="8333"/>
                  </a:moveTo>
                  <a:lnTo>
                    <a:pt x="78336" y="0"/>
                  </a:lnTo>
                  <a:lnTo>
                    <a:pt x="54703" y="1120"/>
                  </a:lnTo>
                  <a:lnTo>
                    <a:pt x="32501" y="9417"/>
                  </a:lnTo>
                  <a:lnTo>
                    <a:pt x="17175" y="24023"/>
                  </a:lnTo>
                  <a:lnTo>
                    <a:pt x="11450" y="32831"/>
                  </a:lnTo>
                  <a:lnTo>
                    <a:pt x="9973" y="41043"/>
                  </a:lnTo>
                  <a:lnTo>
                    <a:pt x="11328" y="48857"/>
                  </a:lnTo>
                  <a:lnTo>
                    <a:pt x="14570" y="56406"/>
                  </a:lnTo>
                  <a:lnTo>
                    <a:pt x="35903" y="78209"/>
                  </a:lnTo>
                  <a:lnTo>
                    <a:pt x="93129" y="105244"/>
                  </a:lnTo>
                  <a:lnTo>
                    <a:pt x="112751" y="119255"/>
                  </a:lnTo>
                  <a:lnTo>
                    <a:pt x="125371" y="137180"/>
                  </a:lnTo>
                  <a:lnTo>
                    <a:pt x="126864" y="145704"/>
                  </a:lnTo>
                  <a:lnTo>
                    <a:pt x="125520" y="153726"/>
                  </a:lnTo>
                  <a:lnTo>
                    <a:pt x="122285" y="161414"/>
                  </a:lnTo>
                  <a:lnTo>
                    <a:pt x="106211" y="173075"/>
                  </a:lnTo>
                  <a:lnTo>
                    <a:pt x="45529" y="193848"/>
                  </a:lnTo>
                  <a:lnTo>
                    <a:pt x="0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01434" y="3548103"/>
            <a:ext cx="8326732" cy="652768"/>
            <a:chOff x="601434" y="3548103"/>
            <a:chExt cx="8326732" cy="652768"/>
          </a:xfrm>
        </p:grpSpPr>
        <p:sp>
          <p:nvSpPr>
            <p:cNvPr id="118" name="Freeform 117"/>
            <p:cNvSpPr/>
            <p:nvPr/>
          </p:nvSpPr>
          <p:spPr>
            <a:xfrm>
              <a:off x="601434" y="3726914"/>
              <a:ext cx="156618" cy="220956"/>
            </a:xfrm>
            <a:custGeom>
              <a:avLst/>
              <a:gdLst/>
              <a:ahLst/>
              <a:cxnLst/>
              <a:rect l="0" t="0" r="0" b="0"/>
              <a:pathLst>
                <a:path w="156618" h="220956">
                  <a:moveTo>
                    <a:pt x="125032" y="115987"/>
                  </a:moveTo>
                  <a:lnTo>
                    <a:pt x="121912" y="73295"/>
                  </a:lnTo>
                  <a:lnTo>
                    <a:pt x="110459" y="42116"/>
                  </a:lnTo>
                  <a:lnTo>
                    <a:pt x="85629" y="5729"/>
                  </a:lnTo>
                  <a:lnTo>
                    <a:pt x="76536" y="1538"/>
                  </a:lnTo>
                  <a:lnTo>
                    <a:pt x="53955" y="0"/>
                  </a:lnTo>
                  <a:lnTo>
                    <a:pt x="34561" y="6336"/>
                  </a:lnTo>
                  <a:lnTo>
                    <a:pt x="26113" y="11301"/>
                  </a:lnTo>
                  <a:lnTo>
                    <a:pt x="13608" y="26176"/>
                  </a:lnTo>
                  <a:lnTo>
                    <a:pt x="5320" y="45655"/>
                  </a:lnTo>
                  <a:lnTo>
                    <a:pt x="0" y="96289"/>
                  </a:lnTo>
                  <a:lnTo>
                    <a:pt x="2197" y="134327"/>
                  </a:lnTo>
                  <a:lnTo>
                    <a:pt x="17869" y="195395"/>
                  </a:lnTo>
                  <a:lnTo>
                    <a:pt x="29051" y="214060"/>
                  </a:lnTo>
                  <a:lnTo>
                    <a:pt x="36478" y="218804"/>
                  </a:lnTo>
                  <a:lnTo>
                    <a:pt x="54089" y="220955"/>
                  </a:lnTo>
                  <a:lnTo>
                    <a:pt x="62529" y="217551"/>
                  </a:lnTo>
                  <a:lnTo>
                    <a:pt x="78145" y="204411"/>
                  </a:lnTo>
                  <a:lnTo>
                    <a:pt x="94502" y="177282"/>
                  </a:lnTo>
                  <a:lnTo>
                    <a:pt x="101168" y="141428"/>
                  </a:lnTo>
                  <a:lnTo>
                    <a:pt x="104443" y="136457"/>
                  </a:lnTo>
                  <a:lnTo>
                    <a:pt x="108967" y="136653"/>
                  </a:lnTo>
                  <a:lnTo>
                    <a:pt x="114322" y="140293"/>
                  </a:lnTo>
                  <a:lnTo>
                    <a:pt x="123391" y="153696"/>
                  </a:lnTo>
                  <a:lnTo>
                    <a:pt x="127448" y="162183"/>
                  </a:lnTo>
                  <a:lnTo>
                    <a:pt x="132492" y="167842"/>
                  </a:lnTo>
                  <a:lnTo>
                    <a:pt x="156617" y="179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137077" y="3716559"/>
              <a:ext cx="137632" cy="176215"/>
            </a:xfrm>
            <a:custGeom>
              <a:avLst/>
              <a:gdLst/>
              <a:ahLst/>
              <a:cxnLst/>
              <a:rect l="0" t="0" r="0" b="0"/>
              <a:pathLst>
                <a:path w="137632" h="176215">
                  <a:moveTo>
                    <a:pt x="105285" y="0"/>
                  </a:moveTo>
                  <a:lnTo>
                    <a:pt x="62594" y="3120"/>
                  </a:lnTo>
                  <a:lnTo>
                    <a:pt x="43027" y="9575"/>
                  </a:lnTo>
                  <a:lnTo>
                    <a:pt x="4092" y="39403"/>
                  </a:lnTo>
                  <a:lnTo>
                    <a:pt x="1558" y="46156"/>
                  </a:lnTo>
                  <a:lnTo>
                    <a:pt x="2209" y="52998"/>
                  </a:lnTo>
                  <a:lnTo>
                    <a:pt x="4982" y="59898"/>
                  </a:lnTo>
                  <a:lnTo>
                    <a:pt x="17422" y="70685"/>
                  </a:lnTo>
                  <a:lnTo>
                    <a:pt x="74305" y="94492"/>
                  </a:lnTo>
                  <a:lnTo>
                    <a:pt x="115933" y="108742"/>
                  </a:lnTo>
                  <a:lnTo>
                    <a:pt x="130685" y="122029"/>
                  </a:lnTo>
                  <a:lnTo>
                    <a:pt x="136256" y="130486"/>
                  </a:lnTo>
                  <a:lnTo>
                    <a:pt x="137631" y="138464"/>
                  </a:lnTo>
                  <a:lnTo>
                    <a:pt x="136208" y="146121"/>
                  </a:lnTo>
                  <a:lnTo>
                    <a:pt x="132919" y="153566"/>
                  </a:lnTo>
                  <a:lnTo>
                    <a:pt x="119907" y="164958"/>
                  </a:lnTo>
                  <a:lnTo>
                    <a:pt x="111523" y="169634"/>
                  </a:lnTo>
                  <a:lnTo>
                    <a:pt x="71779" y="176214"/>
                  </a:lnTo>
                  <a:lnTo>
                    <a:pt x="17901" y="17028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24566" y="3748145"/>
              <a:ext cx="155527" cy="154852"/>
            </a:xfrm>
            <a:custGeom>
              <a:avLst/>
              <a:gdLst/>
              <a:ahLst/>
              <a:cxnLst/>
              <a:rect l="0" t="0" r="0" b="0"/>
              <a:pathLst>
                <a:path w="155527" h="154852">
                  <a:moveTo>
                    <a:pt x="86252" y="21057"/>
                  </a:moveTo>
                  <a:lnTo>
                    <a:pt x="63895" y="21057"/>
                  </a:lnTo>
                  <a:lnTo>
                    <a:pt x="46680" y="27296"/>
                  </a:lnTo>
                  <a:lnTo>
                    <a:pt x="16564" y="50365"/>
                  </a:lnTo>
                  <a:lnTo>
                    <a:pt x="743" y="76144"/>
                  </a:lnTo>
                  <a:lnTo>
                    <a:pt x="0" y="85858"/>
                  </a:lnTo>
                  <a:lnTo>
                    <a:pt x="5414" y="106009"/>
                  </a:lnTo>
                  <a:lnTo>
                    <a:pt x="21616" y="131496"/>
                  </a:lnTo>
                  <a:lnTo>
                    <a:pt x="37638" y="143450"/>
                  </a:lnTo>
                  <a:lnTo>
                    <a:pt x="57627" y="151493"/>
                  </a:lnTo>
                  <a:lnTo>
                    <a:pt x="94018" y="154851"/>
                  </a:lnTo>
                  <a:lnTo>
                    <a:pt x="116610" y="151491"/>
                  </a:lnTo>
                  <a:lnTo>
                    <a:pt x="135229" y="136739"/>
                  </a:lnTo>
                  <a:lnTo>
                    <a:pt x="143470" y="126254"/>
                  </a:lnTo>
                  <a:lnTo>
                    <a:pt x="152626" y="102126"/>
                  </a:lnTo>
                  <a:lnTo>
                    <a:pt x="155526" y="76975"/>
                  </a:lnTo>
                  <a:lnTo>
                    <a:pt x="152915" y="54098"/>
                  </a:lnTo>
                  <a:lnTo>
                    <a:pt x="139279" y="21488"/>
                  </a:lnTo>
                  <a:lnTo>
                    <a:pt x="130097" y="9550"/>
                  </a:lnTo>
                  <a:lnTo>
                    <a:pt x="1178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526632" y="3558632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4" y="165650"/>
                  </a:lnTo>
                  <a:lnTo>
                    <a:pt x="19160" y="217797"/>
                  </a:lnTo>
                  <a:lnTo>
                    <a:pt x="21852" y="278245"/>
                  </a:lnTo>
                  <a:lnTo>
                    <a:pt x="29316" y="325193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25851" y="3758673"/>
              <a:ext cx="99521" cy="163258"/>
            </a:xfrm>
            <a:custGeom>
              <a:avLst/>
              <a:gdLst/>
              <a:ahLst/>
              <a:cxnLst/>
              <a:rect l="0" t="0" r="0" b="0"/>
              <a:pathLst>
                <a:path w="99521" h="163258">
                  <a:moveTo>
                    <a:pt x="6066" y="31586"/>
                  </a:moveTo>
                  <a:lnTo>
                    <a:pt x="2946" y="74277"/>
                  </a:lnTo>
                  <a:lnTo>
                    <a:pt x="0" y="96183"/>
                  </a:lnTo>
                  <a:lnTo>
                    <a:pt x="2590" y="121517"/>
                  </a:lnTo>
                  <a:lnTo>
                    <a:pt x="10760" y="142135"/>
                  </a:lnTo>
                  <a:lnTo>
                    <a:pt x="16214" y="150909"/>
                  </a:lnTo>
                  <a:lnTo>
                    <a:pt x="24530" y="156758"/>
                  </a:lnTo>
                  <a:lnTo>
                    <a:pt x="46247" y="163257"/>
                  </a:lnTo>
                  <a:lnTo>
                    <a:pt x="56250" y="162650"/>
                  </a:lnTo>
                  <a:lnTo>
                    <a:pt x="73603" y="155737"/>
                  </a:lnTo>
                  <a:lnTo>
                    <a:pt x="85995" y="138627"/>
                  </a:lnTo>
                  <a:lnTo>
                    <a:pt x="94232" y="115425"/>
                  </a:lnTo>
                  <a:lnTo>
                    <a:pt x="99520" y="62401"/>
                  </a:lnTo>
                  <a:lnTo>
                    <a:pt x="97317" y="27068"/>
                  </a:lnTo>
                  <a:lnTo>
                    <a:pt x="902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42487" y="360074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63338"/>
                  </a:lnTo>
                  <a:lnTo>
                    <a:pt x="15684" y="223597"/>
                  </a:lnTo>
                  <a:lnTo>
                    <a:pt x="28682" y="276973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68787" y="3727521"/>
              <a:ext cx="178986" cy="10096"/>
            </a:xfrm>
            <a:custGeom>
              <a:avLst/>
              <a:gdLst/>
              <a:ahLst/>
              <a:cxnLst/>
              <a:rect l="0" t="0" r="0" b="0"/>
              <a:pathLst>
                <a:path w="178986" h="10096">
                  <a:moveTo>
                    <a:pt x="178985" y="10095"/>
                  </a:moveTo>
                  <a:lnTo>
                    <a:pt x="141507" y="1762"/>
                  </a:lnTo>
                  <a:lnTo>
                    <a:pt x="84494" y="0"/>
                  </a:lnTo>
                  <a:lnTo>
                    <a:pt x="2559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10943" y="381131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11452" y="54144"/>
                  </a:lnTo>
                  <a:lnTo>
                    <a:pt x="19159" y="10909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021471" y="37481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12321" y="3790259"/>
              <a:ext cx="111962" cy="152762"/>
            </a:xfrm>
            <a:custGeom>
              <a:avLst/>
              <a:gdLst/>
              <a:ahLst/>
              <a:cxnLst/>
              <a:rect l="0" t="0" r="0" b="0"/>
              <a:pathLst>
                <a:path w="111962" h="152762">
                  <a:moveTo>
                    <a:pt x="35492" y="42114"/>
                  </a:moveTo>
                  <a:lnTo>
                    <a:pt x="46670" y="30935"/>
                  </a:lnTo>
                  <a:lnTo>
                    <a:pt x="45284" y="28812"/>
                  </a:lnTo>
                  <a:lnTo>
                    <a:pt x="31265" y="29573"/>
                  </a:lnTo>
                  <a:lnTo>
                    <a:pt x="24485" y="33753"/>
                  </a:lnTo>
                  <a:lnTo>
                    <a:pt x="13833" y="47757"/>
                  </a:lnTo>
                  <a:lnTo>
                    <a:pt x="1258" y="75371"/>
                  </a:lnTo>
                  <a:lnTo>
                    <a:pt x="0" y="98619"/>
                  </a:lnTo>
                  <a:lnTo>
                    <a:pt x="1302" y="111369"/>
                  </a:lnTo>
                  <a:lnTo>
                    <a:pt x="12108" y="131776"/>
                  </a:lnTo>
                  <a:lnTo>
                    <a:pt x="19902" y="140493"/>
                  </a:lnTo>
                  <a:lnTo>
                    <a:pt x="44161" y="150178"/>
                  </a:lnTo>
                  <a:lnTo>
                    <a:pt x="58819" y="152761"/>
                  </a:lnTo>
                  <a:lnTo>
                    <a:pt x="81344" y="149392"/>
                  </a:lnTo>
                  <a:lnTo>
                    <a:pt x="90627" y="145218"/>
                  </a:lnTo>
                  <a:lnTo>
                    <a:pt x="104060" y="131222"/>
                  </a:lnTo>
                  <a:lnTo>
                    <a:pt x="109280" y="122576"/>
                  </a:lnTo>
                  <a:lnTo>
                    <a:pt x="111961" y="100491"/>
                  </a:lnTo>
                  <a:lnTo>
                    <a:pt x="104149" y="53775"/>
                  </a:lnTo>
                  <a:lnTo>
                    <a:pt x="89110" y="26982"/>
                  </a:lnTo>
                  <a:lnTo>
                    <a:pt x="565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63626" y="3775561"/>
              <a:ext cx="168457" cy="176501"/>
            </a:xfrm>
            <a:custGeom>
              <a:avLst/>
              <a:gdLst/>
              <a:ahLst/>
              <a:cxnLst/>
              <a:rect l="0" t="0" r="0" b="0"/>
              <a:pathLst>
                <a:path w="168457" h="176501">
                  <a:moveTo>
                    <a:pt x="0" y="98926"/>
                  </a:moveTo>
                  <a:lnTo>
                    <a:pt x="17959" y="152801"/>
                  </a:lnTo>
                  <a:lnTo>
                    <a:pt x="25859" y="176500"/>
                  </a:lnTo>
                  <a:lnTo>
                    <a:pt x="6659" y="118901"/>
                  </a:lnTo>
                  <a:lnTo>
                    <a:pt x="1973" y="82488"/>
                  </a:lnTo>
                  <a:lnTo>
                    <a:pt x="6174" y="47652"/>
                  </a:lnTo>
                  <a:lnTo>
                    <a:pt x="20417" y="15103"/>
                  </a:lnTo>
                  <a:lnTo>
                    <a:pt x="28819" y="7949"/>
                  </a:lnTo>
                  <a:lnTo>
                    <a:pt x="50634" y="0"/>
                  </a:lnTo>
                  <a:lnTo>
                    <a:pt x="60662" y="220"/>
                  </a:lnTo>
                  <a:lnTo>
                    <a:pt x="78044" y="6703"/>
                  </a:lnTo>
                  <a:lnTo>
                    <a:pt x="122598" y="43304"/>
                  </a:lnTo>
                  <a:lnTo>
                    <a:pt x="138231" y="69577"/>
                  </a:lnTo>
                  <a:lnTo>
                    <a:pt x="152824" y="111066"/>
                  </a:lnTo>
                  <a:lnTo>
                    <a:pt x="157586" y="144896"/>
                  </a:lnTo>
                  <a:lnTo>
                    <a:pt x="160039" y="150630"/>
                  </a:lnTo>
                  <a:lnTo>
                    <a:pt x="168456" y="162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19205" y="3787314"/>
              <a:ext cx="183739" cy="180559"/>
            </a:xfrm>
            <a:custGeom>
              <a:avLst/>
              <a:gdLst/>
              <a:ahLst/>
              <a:cxnLst/>
              <a:rect l="0" t="0" r="0" b="0"/>
              <a:pathLst>
                <a:path w="183739" h="180559">
                  <a:moveTo>
                    <a:pt x="112960" y="24002"/>
                  </a:moveTo>
                  <a:lnTo>
                    <a:pt x="94980" y="8360"/>
                  </a:lnTo>
                  <a:lnTo>
                    <a:pt x="78063" y="283"/>
                  </a:lnTo>
                  <a:lnTo>
                    <a:pt x="68638" y="0"/>
                  </a:lnTo>
                  <a:lnTo>
                    <a:pt x="48808" y="5925"/>
                  </a:lnTo>
                  <a:lnTo>
                    <a:pt x="31416" y="19478"/>
                  </a:lnTo>
                  <a:lnTo>
                    <a:pt x="17057" y="38369"/>
                  </a:lnTo>
                  <a:lnTo>
                    <a:pt x="3566" y="76481"/>
                  </a:lnTo>
                  <a:lnTo>
                    <a:pt x="0" y="107768"/>
                  </a:lnTo>
                  <a:lnTo>
                    <a:pt x="4654" y="131811"/>
                  </a:lnTo>
                  <a:lnTo>
                    <a:pt x="20428" y="158500"/>
                  </a:lnTo>
                  <a:lnTo>
                    <a:pt x="26706" y="166310"/>
                  </a:lnTo>
                  <a:lnTo>
                    <a:pt x="46159" y="174987"/>
                  </a:lnTo>
                  <a:lnTo>
                    <a:pt x="96776" y="180558"/>
                  </a:lnTo>
                  <a:lnTo>
                    <a:pt x="120975" y="175081"/>
                  </a:lnTo>
                  <a:lnTo>
                    <a:pt x="151210" y="158843"/>
                  </a:lnTo>
                  <a:lnTo>
                    <a:pt x="166225" y="144763"/>
                  </a:lnTo>
                  <a:lnTo>
                    <a:pt x="176798" y="126806"/>
                  </a:lnTo>
                  <a:lnTo>
                    <a:pt x="183738" y="91377"/>
                  </a:lnTo>
                  <a:lnTo>
                    <a:pt x="180205" y="51244"/>
                  </a:lnTo>
                  <a:lnTo>
                    <a:pt x="171703" y="29870"/>
                  </a:lnTo>
                  <a:lnTo>
                    <a:pt x="161295" y="14912"/>
                  </a:lnTo>
                  <a:lnTo>
                    <a:pt x="144546" y="2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51096" y="3600746"/>
              <a:ext cx="112697" cy="368498"/>
            </a:xfrm>
            <a:custGeom>
              <a:avLst/>
              <a:gdLst/>
              <a:ahLst/>
              <a:cxnLst/>
              <a:rect l="0" t="0" r="0" b="0"/>
              <a:pathLst>
                <a:path w="112697" h="368498">
                  <a:moveTo>
                    <a:pt x="60054" y="368497"/>
                  </a:moveTo>
                  <a:lnTo>
                    <a:pt x="54465" y="309880"/>
                  </a:lnTo>
                  <a:lnTo>
                    <a:pt x="42096" y="249641"/>
                  </a:lnTo>
                  <a:lnTo>
                    <a:pt x="28387" y="198400"/>
                  </a:lnTo>
                  <a:lnTo>
                    <a:pt x="14414" y="143565"/>
                  </a:lnTo>
                  <a:lnTo>
                    <a:pt x="0" y="81990"/>
                  </a:lnTo>
                  <a:lnTo>
                    <a:pt x="608" y="57497"/>
                  </a:lnTo>
                  <a:lnTo>
                    <a:pt x="8677" y="38812"/>
                  </a:lnTo>
                  <a:lnTo>
                    <a:pt x="23182" y="25829"/>
                  </a:lnTo>
                  <a:lnTo>
                    <a:pt x="61089" y="7962"/>
                  </a:lnTo>
                  <a:lnTo>
                    <a:pt x="1126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05865" y="3790259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0"/>
                  </a:moveTo>
                  <a:lnTo>
                    <a:pt x="130631" y="5589"/>
                  </a:lnTo>
                  <a:lnTo>
                    <a:pt x="71953" y="1545"/>
                  </a:lnTo>
                  <a:lnTo>
                    <a:pt x="34187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71074" y="3752758"/>
              <a:ext cx="187559" cy="184901"/>
            </a:xfrm>
            <a:custGeom>
              <a:avLst/>
              <a:gdLst/>
              <a:ahLst/>
              <a:cxnLst/>
              <a:rect l="0" t="0" r="0" b="0"/>
              <a:pathLst>
                <a:path w="187559" h="184901">
                  <a:moveTo>
                    <a:pt x="124387" y="79615"/>
                  </a:moveTo>
                  <a:lnTo>
                    <a:pt x="105259" y="26910"/>
                  </a:lnTo>
                  <a:lnTo>
                    <a:pt x="94048" y="10957"/>
                  </a:lnTo>
                  <a:lnTo>
                    <a:pt x="75028" y="2307"/>
                  </a:lnTo>
                  <a:lnTo>
                    <a:pt x="63405" y="0"/>
                  </a:lnTo>
                  <a:lnTo>
                    <a:pt x="53317" y="802"/>
                  </a:lnTo>
                  <a:lnTo>
                    <a:pt x="35868" y="7932"/>
                  </a:lnTo>
                  <a:lnTo>
                    <a:pt x="20314" y="25139"/>
                  </a:lnTo>
                  <a:lnTo>
                    <a:pt x="7942" y="48384"/>
                  </a:lnTo>
                  <a:lnTo>
                    <a:pt x="0" y="101435"/>
                  </a:lnTo>
                  <a:lnTo>
                    <a:pt x="1253" y="126747"/>
                  </a:lnTo>
                  <a:lnTo>
                    <a:pt x="9609" y="145796"/>
                  </a:lnTo>
                  <a:lnTo>
                    <a:pt x="27468" y="169674"/>
                  </a:lnTo>
                  <a:lnTo>
                    <a:pt x="35208" y="172409"/>
                  </a:lnTo>
                  <a:lnTo>
                    <a:pt x="53166" y="169210"/>
                  </a:lnTo>
                  <a:lnTo>
                    <a:pt x="69727" y="153750"/>
                  </a:lnTo>
                  <a:lnTo>
                    <a:pt x="93833" y="111286"/>
                  </a:lnTo>
                  <a:lnTo>
                    <a:pt x="98168" y="108918"/>
                  </a:lnTo>
                  <a:lnTo>
                    <a:pt x="102228" y="112018"/>
                  </a:lnTo>
                  <a:lnTo>
                    <a:pt x="142486" y="169446"/>
                  </a:lnTo>
                  <a:lnTo>
                    <a:pt x="159337" y="178031"/>
                  </a:lnTo>
                  <a:lnTo>
                    <a:pt x="187558" y="184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84628" y="3579689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3787" y="187744"/>
                  </a:lnTo>
                  <a:lnTo>
                    <a:pt x="18547" y="238512"/>
                  </a:lnTo>
                  <a:lnTo>
                    <a:pt x="25047" y="297587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706031" y="361127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1169" y="172521"/>
                  </a:lnTo>
                  <a:lnTo>
                    <a:pt x="8405" y="222433"/>
                  </a:lnTo>
                  <a:lnTo>
                    <a:pt x="18211" y="26880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95585" y="3642860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8198" y="216087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137700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42985" y="384290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242985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327212" y="3737736"/>
              <a:ext cx="273742" cy="192656"/>
            </a:xfrm>
            <a:custGeom>
              <a:avLst/>
              <a:gdLst/>
              <a:ahLst/>
              <a:cxnLst/>
              <a:rect l="0" t="0" r="0" b="0"/>
              <a:pathLst>
                <a:path w="273742" h="192656">
                  <a:moveTo>
                    <a:pt x="0" y="52523"/>
                  </a:moveTo>
                  <a:lnTo>
                    <a:pt x="17958" y="113633"/>
                  </a:lnTo>
                  <a:lnTo>
                    <a:pt x="29368" y="145499"/>
                  </a:lnTo>
                  <a:lnTo>
                    <a:pt x="56357" y="192655"/>
                  </a:lnTo>
                  <a:lnTo>
                    <a:pt x="53123" y="137466"/>
                  </a:lnTo>
                  <a:lnTo>
                    <a:pt x="52738" y="83556"/>
                  </a:lnTo>
                  <a:lnTo>
                    <a:pt x="58250" y="33436"/>
                  </a:lnTo>
                  <a:lnTo>
                    <a:pt x="63400" y="26930"/>
                  </a:lnTo>
                  <a:lnTo>
                    <a:pt x="70343" y="23763"/>
                  </a:lnTo>
                  <a:lnTo>
                    <a:pt x="78481" y="22821"/>
                  </a:lnTo>
                  <a:lnTo>
                    <a:pt x="86246" y="25702"/>
                  </a:lnTo>
                  <a:lnTo>
                    <a:pt x="101113" y="38263"/>
                  </a:lnTo>
                  <a:lnTo>
                    <a:pt x="143832" y="100823"/>
                  </a:lnTo>
                  <a:lnTo>
                    <a:pt x="153751" y="141053"/>
                  </a:lnTo>
                  <a:lnTo>
                    <a:pt x="158653" y="147808"/>
                  </a:lnTo>
                  <a:lnTo>
                    <a:pt x="165430" y="149972"/>
                  </a:lnTo>
                  <a:lnTo>
                    <a:pt x="173458" y="149074"/>
                  </a:lnTo>
                  <a:lnTo>
                    <a:pt x="188617" y="138718"/>
                  </a:lnTo>
                  <a:lnTo>
                    <a:pt x="244460" y="79505"/>
                  </a:lnTo>
                  <a:lnTo>
                    <a:pt x="254098" y="61006"/>
                  </a:lnTo>
                  <a:lnTo>
                    <a:pt x="260512" y="25271"/>
                  </a:lnTo>
                  <a:lnTo>
                    <a:pt x="257903" y="15637"/>
                  </a:lnTo>
                  <a:lnTo>
                    <a:pt x="252654" y="8045"/>
                  </a:lnTo>
                  <a:lnTo>
                    <a:pt x="245645" y="1814"/>
                  </a:lnTo>
                  <a:lnTo>
                    <a:pt x="238633" y="0"/>
                  </a:lnTo>
                  <a:lnTo>
                    <a:pt x="231618" y="1130"/>
                  </a:lnTo>
                  <a:lnTo>
                    <a:pt x="224602" y="4223"/>
                  </a:lnTo>
                  <a:lnTo>
                    <a:pt x="203549" y="25343"/>
                  </a:lnTo>
                  <a:lnTo>
                    <a:pt x="188083" y="53828"/>
                  </a:lnTo>
                  <a:lnTo>
                    <a:pt x="186148" y="74160"/>
                  </a:lnTo>
                  <a:lnTo>
                    <a:pt x="194437" y="115808"/>
                  </a:lnTo>
                  <a:lnTo>
                    <a:pt x="206909" y="133682"/>
                  </a:lnTo>
                  <a:lnTo>
                    <a:pt x="224151" y="148255"/>
                  </a:lnTo>
                  <a:lnTo>
                    <a:pt x="257576" y="164023"/>
                  </a:lnTo>
                  <a:lnTo>
                    <a:pt x="273741" y="168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49623" y="3776957"/>
              <a:ext cx="140844" cy="139704"/>
            </a:xfrm>
            <a:custGeom>
              <a:avLst/>
              <a:gdLst/>
              <a:ahLst/>
              <a:cxnLst/>
              <a:rect l="0" t="0" r="0" b="0"/>
              <a:pathLst>
                <a:path w="140844" h="139704">
                  <a:moveTo>
                    <a:pt x="88201" y="13302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8" y="13355"/>
                  </a:lnTo>
                  <a:lnTo>
                    <a:pt x="18109" y="28533"/>
                  </a:lnTo>
                  <a:lnTo>
                    <a:pt x="1176" y="72462"/>
                  </a:lnTo>
                  <a:lnTo>
                    <a:pt x="0" y="95747"/>
                  </a:lnTo>
                  <a:lnTo>
                    <a:pt x="4547" y="116625"/>
                  </a:lnTo>
                  <a:lnTo>
                    <a:pt x="14367" y="133703"/>
                  </a:lnTo>
                  <a:lnTo>
                    <a:pt x="21431" y="138023"/>
                  </a:lnTo>
                  <a:lnTo>
                    <a:pt x="38638" y="139703"/>
                  </a:lnTo>
                  <a:lnTo>
                    <a:pt x="45801" y="136174"/>
                  </a:lnTo>
                  <a:lnTo>
                    <a:pt x="56878" y="122894"/>
                  </a:lnTo>
                  <a:lnTo>
                    <a:pt x="69692" y="95686"/>
                  </a:lnTo>
                  <a:lnTo>
                    <a:pt x="77266" y="54835"/>
                  </a:lnTo>
                  <a:lnTo>
                    <a:pt x="79741" y="55029"/>
                  </a:lnTo>
                  <a:lnTo>
                    <a:pt x="107244" y="91011"/>
                  </a:lnTo>
                  <a:lnTo>
                    <a:pt x="116552" y="107501"/>
                  </a:lnTo>
                  <a:lnTo>
                    <a:pt x="140843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00995" y="3737616"/>
              <a:ext cx="105286" cy="160633"/>
            </a:xfrm>
            <a:custGeom>
              <a:avLst/>
              <a:gdLst/>
              <a:ahLst/>
              <a:cxnLst/>
              <a:rect l="0" t="0" r="0" b="0"/>
              <a:pathLst>
                <a:path w="105286" h="160633">
                  <a:moveTo>
                    <a:pt x="0" y="84228"/>
                  </a:moveTo>
                  <a:lnTo>
                    <a:pt x="20243" y="128191"/>
                  </a:lnTo>
                  <a:lnTo>
                    <a:pt x="39403" y="158476"/>
                  </a:lnTo>
                  <a:lnTo>
                    <a:pt x="42646" y="160632"/>
                  </a:lnTo>
                  <a:lnTo>
                    <a:pt x="43639" y="157391"/>
                  </a:lnTo>
                  <a:lnTo>
                    <a:pt x="33909" y="114357"/>
                  </a:lnTo>
                  <a:lnTo>
                    <a:pt x="26555" y="83796"/>
                  </a:lnTo>
                  <a:lnTo>
                    <a:pt x="28570" y="62979"/>
                  </a:lnTo>
                  <a:lnTo>
                    <a:pt x="36484" y="45148"/>
                  </a:lnTo>
                  <a:lnTo>
                    <a:pt x="60629" y="14638"/>
                  </a:lnTo>
                  <a:lnTo>
                    <a:pt x="77249" y="65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58591" y="3755407"/>
              <a:ext cx="132845" cy="161195"/>
            </a:xfrm>
            <a:custGeom>
              <a:avLst/>
              <a:gdLst/>
              <a:ahLst/>
              <a:cxnLst/>
              <a:rect l="0" t="0" r="0" b="0"/>
              <a:pathLst>
                <a:path w="132845" h="161195">
                  <a:moveTo>
                    <a:pt x="37243" y="66437"/>
                  </a:moveTo>
                  <a:lnTo>
                    <a:pt x="54011" y="72026"/>
                  </a:lnTo>
                  <a:lnTo>
                    <a:pt x="71601" y="71651"/>
                  </a:lnTo>
                  <a:lnTo>
                    <a:pt x="111490" y="61878"/>
                  </a:lnTo>
                  <a:lnTo>
                    <a:pt x="119497" y="56378"/>
                  </a:lnTo>
                  <a:lnTo>
                    <a:pt x="131512" y="40910"/>
                  </a:lnTo>
                  <a:lnTo>
                    <a:pt x="132844" y="33041"/>
                  </a:lnTo>
                  <a:lnTo>
                    <a:pt x="131393" y="25456"/>
                  </a:lnTo>
                  <a:lnTo>
                    <a:pt x="128086" y="18059"/>
                  </a:lnTo>
                  <a:lnTo>
                    <a:pt x="115052" y="6721"/>
                  </a:lnTo>
                  <a:lnTo>
                    <a:pt x="106663" y="2060"/>
                  </a:lnTo>
                  <a:lnTo>
                    <a:pt x="84864" y="0"/>
                  </a:lnTo>
                  <a:lnTo>
                    <a:pt x="60747" y="4154"/>
                  </a:lnTo>
                  <a:lnTo>
                    <a:pt x="28609" y="19647"/>
                  </a:lnTo>
                  <a:lnTo>
                    <a:pt x="11569" y="32383"/>
                  </a:lnTo>
                  <a:lnTo>
                    <a:pt x="2435" y="52083"/>
                  </a:lnTo>
                  <a:lnTo>
                    <a:pt x="0" y="63887"/>
                  </a:lnTo>
                  <a:lnTo>
                    <a:pt x="3533" y="86360"/>
                  </a:lnTo>
                  <a:lnTo>
                    <a:pt x="24865" y="129384"/>
                  </a:lnTo>
                  <a:lnTo>
                    <a:pt x="41100" y="144327"/>
                  </a:lnTo>
                  <a:lnTo>
                    <a:pt x="68828" y="161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93991" y="3779404"/>
              <a:ext cx="249285" cy="364839"/>
            </a:xfrm>
            <a:custGeom>
              <a:avLst/>
              <a:gdLst/>
              <a:ahLst/>
              <a:cxnLst/>
              <a:rect l="0" t="0" r="0" b="0"/>
              <a:pathLst>
                <a:path w="249285" h="364839">
                  <a:moveTo>
                    <a:pt x="112413" y="74026"/>
                  </a:moveTo>
                  <a:lnTo>
                    <a:pt x="118003" y="57258"/>
                  </a:lnTo>
                  <a:lnTo>
                    <a:pt x="117627" y="39667"/>
                  </a:lnTo>
                  <a:lnTo>
                    <a:pt x="115889" y="30063"/>
                  </a:lnTo>
                  <a:lnTo>
                    <a:pt x="104599" y="13153"/>
                  </a:lnTo>
                  <a:lnTo>
                    <a:pt x="96676" y="5368"/>
                  </a:lnTo>
                  <a:lnTo>
                    <a:pt x="86713" y="1348"/>
                  </a:lnTo>
                  <a:lnTo>
                    <a:pt x="63166" y="0"/>
                  </a:lnTo>
                  <a:lnTo>
                    <a:pt x="29191" y="11408"/>
                  </a:lnTo>
                  <a:lnTo>
                    <a:pt x="13814" y="29428"/>
                  </a:lnTo>
                  <a:lnTo>
                    <a:pt x="4251" y="53035"/>
                  </a:lnTo>
                  <a:lnTo>
                    <a:pt x="0" y="79124"/>
                  </a:lnTo>
                  <a:lnTo>
                    <a:pt x="4350" y="103198"/>
                  </a:lnTo>
                  <a:lnTo>
                    <a:pt x="8786" y="114531"/>
                  </a:lnTo>
                  <a:lnTo>
                    <a:pt x="15252" y="120916"/>
                  </a:lnTo>
                  <a:lnTo>
                    <a:pt x="23073" y="124003"/>
                  </a:lnTo>
                  <a:lnTo>
                    <a:pt x="31796" y="124892"/>
                  </a:lnTo>
                  <a:lnTo>
                    <a:pt x="47728" y="119640"/>
                  </a:lnTo>
                  <a:lnTo>
                    <a:pt x="82608" y="97204"/>
                  </a:lnTo>
                  <a:lnTo>
                    <a:pt x="90204" y="97667"/>
                  </a:lnTo>
                  <a:lnTo>
                    <a:pt x="96437" y="102655"/>
                  </a:lnTo>
                  <a:lnTo>
                    <a:pt x="106482" y="121845"/>
                  </a:lnTo>
                  <a:lnTo>
                    <a:pt x="119344" y="181824"/>
                  </a:lnTo>
                  <a:lnTo>
                    <a:pt x="121876" y="235818"/>
                  </a:lnTo>
                  <a:lnTo>
                    <a:pt x="122626" y="293150"/>
                  </a:lnTo>
                  <a:lnTo>
                    <a:pt x="122849" y="344062"/>
                  </a:lnTo>
                  <a:lnTo>
                    <a:pt x="122900" y="364838"/>
                  </a:lnTo>
                  <a:lnTo>
                    <a:pt x="126053" y="343167"/>
                  </a:lnTo>
                  <a:lnTo>
                    <a:pt x="132513" y="325835"/>
                  </a:lnTo>
                  <a:lnTo>
                    <a:pt x="182840" y="267151"/>
                  </a:lnTo>
                  <a:lnTo>
                    <a:pt x="209320" y="251611"/>
                  </a:lnTo>
                  <a:lnTo>
                    <a:pt x="249284" y="242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53803" y="4011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592827" y="3737616"/>
              <a:ext cx="117849" cy="161704"/>
            </a:xfrm>
            <a:custGeom>
              <a:avLst/>
              <a:gdLst/>
              <a:ahLst/>
              <a:cxnLst/>
              <a:rect l="0" t="0" r="0" b="0"/>
              <a:pathLst>
                <a:path w="117849" h="161704">
                  <a:moveTo>
                    <a:pt x="8333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12587" y="145664"/>
                  </a:lnTo>
                  <a:lnTo>
                    <a:pt x="19358" y="153262"/>
                  </a:lnTo>
                  <a:lnTo>
                    <a:pt x="39359" y="161703"/>
                  </a:lnTo>
                  <a:lnTo>
                    <a:pt x="48904" y="161614"/>
                  </a:lnTo>
                  <a:lnTo>
                    <a:pt x="65749" y="155277"/>
                  </a:lnTo>
                  <a:lnTo>
                    <a:pt x="88387" y="132966"/>
                  </a:lnTo>
                  <a:lnTo>
                    <a:pt x="108591" y="92816"/>
                  </a:lnTo>
                  <a:lnTo>
                    <a:pt x="117848" y="5453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82525" y="3760349"/>
              <a:ext cx="166077" cy="156638"/>
            </a:xfrm>
            <a:custGeom>
              <a:avLst/>
              <a:gdLst/>
              <a:ahLst/>
              <a:cxnLst/>
              <a:rect l="0" t="0" r="0" b="0"/>
              <a:pathLst>
                <a:path w="166077" h="156638">
                  <a:moveTo>
                    <a:pt x="71320" y="93081"/>
                  </a:moveTo>
                  <a:lnTo>
                    <a:pt x="82498" y="81902"/>
                  </a:lnTo>
                  <a:lnTo>
                    <a:pt x="87986" y="63936"/>
                  </a:lnTo>
                  <a:lnTo>
                    <a:pt x="89450" y="52594"/>
                  </a:lnTo>
                  <a:lnTo>
                    <a:pt x="84837" y="33752"/>
                  </a:lnTo>
                  <a:lnTo>
                    <a:pt x="62812" y="2593"/>
                  </a:lnTo>
                  <a:lnTo>
                    <a:pt x="55119" y="0"/>
                  </a:lnTo>
                  <a:lnTo>
                    <a:pt x="37213" y="3358"/>
                  </a:lnTo>
                  <a:lnTo>
                    <a:pt x="29865" y="8700"/>
                  </a:lnTo>
                  <a:lnTo>
                    <a:pt x="18580" y="23992"/>
                  </a:lnTo>
                  <a:lnTo>
                    <a:pt x="5650" y="57922"/>
                  </a:lnTo>
                  <a:lnTo>
                    <a:pt x="0" y="97611"/>
                  </a:lnTo>
                  <a:lnTo>
                    <a:pt x="3914" y="133417"/>
                  </a:lnTo>
                  <a:lnTo>
                    <a:pt x="8835" y="142199"/>
                  </a:lnTo>
                  <a:lnTo>
                    <a:pt x="23662" y="155075"/>
                  </a:lnTo>
                  <a:lnTo>
                    <a:pt x="31359" y="156637"/>
                  </a:lnTo>
                  <a:lnTo>
                    <a:pt x="38830" y="155339"/>
                  </a:lnTo>
                  <a:lnTo>
                    <a:pt x="46150" y="152134"/>
                  </a:lnTo>
                  <a:lnTo>
                    <a:pt x="67631" y="130855"/>
                  </a:lnTo>
                  <a:lnTo>
                    <a:pt x="75530" y="109090"/>
                  </a:lnTo>
                  <a:lnTo>
                    <a:pt x="77636" y="96734"/>
                  </a:lnTo>
                  <a:lnTo>
                    <a:pt x="80210" y="92007"/>
                  </a:lnTo>
                  <a:lnTo>
                    <a:pt x="83096" y="92365"/>
                  </a:lnTo>
                  <a:lnTo>
                    <a:pt x="126731" y="141325"/>
                  </a:lnTo>
                  <a:lnTo>
                    <a:pt x="135167" y="145130"/>
                  </a:lnTo>
                  <a:lnTo>
                    <a:pt x="166076" y="145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969658" y="354810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5989" y="159505"/>
                  </a:lnTo>
                  <a:lnTo>
                    <a:pt x="19555" y="210388"/>
                  </a:lnTo>
                  <a:lnTo>
                    <a:pt x="20612" y="260689"/>
                  </a:lnTo>
                  <a:lnTo>
                    <a:pt x="20969" y="31934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74901" y="367444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7014" y="14655"/>
                  </a:lnTo>
                  <a:lnTo>
                    <a:pt x="95634" y="28198"/>
                  </a:lnTo>
                  <a:lnTo>
                    <a:pt x="3661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074943" y="381131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06528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41860" y="3769202"/>
              <a:ext cx="96080" cy="139786"/>
            </a:xfrm>
            <a:custGeom>
              <a:avLst/>
              <a:gdLst/>
              <a:ahLst/>
              <a:cxnLst/>
              <a:rect l="0" t="0" r="0" b="0"/>
              <a:pathLst>
                <a:path w="96080" h="139786">
                  <a:moveTo>
                    <a:pt x="59425" y="0"/>
                  </a:moveTo>
                  <a:lnTo>
                    <a:pt x="42657" y="5589"/>
                  </a:lnTo>
                  <a:lnTo>
                    <a:pt x="31306" y="17692"/>
                  </a:lnTo>
                  <a:lnTo>
                    <a:pt x="4683" y="65284"/>
                  </a:lnTo>
                  <a:lnTo>
                    <a:pt x="0" y="90236"/>
                  </a:lnTo>
                  <a:lnTo>
                    <a:pt x="4158" y="110685"/>
                  </a:lnTo>
                  <a:lnTo>
                    <a:pt x="8542" y="119413"/>
                  </a:lnTo>
                  <a:lnTo>
                    <a:pt x="22773" y="132231"/>
                  </a:lnTo>
                  <a:lnTo>
                    <a:pt x="31481" y="137287"/>
                  </a:lnTo>
                  <a:lnTo>
                    <a:pt x="50514" y="139785"/>
                  </a:lnTo>
                  <a:lnTo>
                    <a:pt x="60504" y="138814"/>
                  </a:lnTo>
                  <a:lnTo>
                    <a:pt x="77842" y="128375"/>
                  </a:lnTo>
                  <a:lnTo>
                    <a:pt x="85741" y="120678"/>
                  </a:lnTo>
                  <a:lnTo>
                    <a:pt x="94517" y="96529"/>
                  </a:lnTo>
                  <a:lnTo>
                    <a:pt x="96079" y="69807"/>
                  </a:lnTo>
                  <a:lnTo>
                    <a:pt x="6995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32870" y="3769610"/>
              <a:ext cx="168457" cy="157520"/>
            </a:xfrm>
            <a:custGeom>
              <a:avLst/>
              <a:gdLst/>
              <a:ahLst/>
              <a:cxnLst/>
              <a:rect l="0" t="0" r="0" b="0"/>
              <a:pathLst>
                <a:path w="168457" h="157520">
                  <a:moveTo>
                    <a:pt x="0" y="20649"/>
                  </a:moveTo>
                  <a:lnTo>
                    <a:pt x="9575" y="44695"/>
                  </a:lnTo>
                  <a:lnTo>
                    <a:pt x="33815" y="85831"/>
                  </a:lnTo>
                  <a:lnTo>
                    <a:pt x="56040" y="147167"/>
                  </a:lnTo>
                  <a:lnTo>
                    <a:pt x="57247" y="150618"/>
                  </a:lnTo>
                  <a:lnTo>
                    <a:pt x="36348" y="91788"/>
                  </a:lnTo>
                  <a:lnTo>
                    <a:pt x="36117" y="51476"/>
                  </a:lnTo>
                  <a:lnTo>
                    <a:pt x="41788" y="26161"/>
                  </a:lnTo>
                  <a:lnTo>
                    <a:pt x="52108" y="7111"/>
                  </a:lnTo>
                  <a:lnTo>
                    <a:pt x="59306" y="2265"/>
                  </a:lnTo>
                  <a:lnTo>
                    <a:pt x="76661" y="0"/>
                  </a:lnTo>
                  <a:lnTo>
                    <a:pt x="92953" y="6012"/>
                  </a:lnTo>
                  <a:lnTo>
                    <a:pt x="107993" y="17653"/>
                  </a:lnTo>
                  <a:lnTo>
                    <a:pt x="128444" y="43938"/>
                  </a:lnTo>
                  <a:lnTo>
                    <a:pt x="155850" y="100231"/>
                  </a:lnTo>
                  <a:lnTo>
                    <a:pt x="168456" y="157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31091" y="3753084"/>
              <a:ext cx="158465" cy="209649"/>
            </a:xfrm>
            <a:custGeom>
              <a:avLst/>
              <a:gdLst/>
              <a:ahLst/>
              <a:cxnLst/>
              <a:rect l="0" t="0" r="0" b="0"/>
              <a:pathLst>
                <a:path w="158465" h="209649">
                  <a:moveTo>
                    <a:pt x="86049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6" y="75641"/>
                  </a:lnTo>
                  <a:lnTo>
                    <a:pt x="76066" y="100026"/>
                  </a:lnTo>
                  <a:lnTo>
                    <a:pt x="95650" y="108392"/>
                  </a:lnTo>
                  <a:lnTo>
                    <a:pt x="156066" y="160184"/>
                  </a:lnTo>
                  <a:lnTo>
                    <a:pt x="158464" y="167144"/>
                  </a:lnTo>
                  <a:lnTo>
                    <a:pt x="157722" y="174124"/>
                  </a:lnTo>
                  <a:lnTo>
                    <a:pt x="154888" y="181116"/>
                  </a:lnTo>
                  <a:lnTo>
                    <a:pt x="142380" y="192006"/>
                  </a:lnTo>
                  <a:lnTo>
                    <a:pt x="100166" y="208529"/>
                  </a:lnTo>
                  <a:lnTo>
                    <a:pt x="77116" y="209648"/>
                  </a:lnTo>
                  <a:lnTo>
                    <a:pt x="33407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875109" y="383237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5" y="48930"/>
                  </a:lnTo>
                  <a:lnTo>
                    <a:pt x="433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875109" y="37060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31948" y="3811196"/>
              <a:ext cx="122146" cy="158048"/>
            </a:xfrm>
            <a:custGeom>
              <a:avLst/>
              <a:gdLst/>
              <a:ahLst/>
              <a:cxnLst/>
              <a:rect l="0" t="0" r="0" b="0"/>
              <a:pathLst>
                <a:path w="122146" h="158048">
                  <a:moveTo>
                    <a:pt x="6332" y="42234"/>
                  </a:moveTo>
                  <a:lnTo>
                    <a:pt x="9451" y="84925"/>
                  </a:lnTo>
                  <a:lnTo>
                    <a:pt x="15396" y="132165"/>
                  </a:lnTo>
                  <a:lnTo>
                    <a:pt x="13545" y="137283"/>
                  </a:lnTo>
                  <a:lnTo>
                    <a:pt x="9970" y="137185"/>
                  </a:lnTo>
                  <a:lnTo>
                    <a:pt x="5248" y="133611"/>
                  </a:lnTo>
                  <a:lnTo>
                    <a:pt x="0" y="114041"/>
                  </a:lnTo>
                  <a:lnTo>
                    <a:pt x="166" y="76378"/>
                  </a:lnTo>
                  <a:lnTo>
                    <a:pt x="10703" y="32211"/>
                  </a:lnTo>
                  <a:lnTo>
                    <a:pt x="26214" y="5859"/>
                  </a:lnTo>
                  <a:lnTo>
                    <a:pt x="33624" y="1606"/>
                  </a:lnTo>
                  <a:lnTo>
                    <a:pt x="51217" y="0"/>
                  </a:lnTo>
                  <a:lnTo>
                    <a:pt x="67615" y="6305"/>
                  </a:lnTo>
                  <a:lnTo>
                    <a:pt x="97205" y="29418"/>
                  </a:lnTo>
                  <a:lnTo>
                    <a:pt x="112936" y="55204"/>
                  </a:lnTo>
                  <a:lnTo>
                    <a:pt x="120326" y="103764"/>
                  </a:lnTo>
                  <a:lnTo>
                    <a:pt x="122145" y="158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80476" y="370603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17115" y="34791"/>
                  </a:lnTo>
                  <a:lnTo>
                    <a:pt x="12480" y="81408"/>
                  </a:lnTo>
                  <a:lnTo>
                    <a:pt x="9937" y="137985"/>
                  </a:lnTo>
                  <a:lnTo>
                    <a:pt x="3464" y="192313"/>
                  </a:lnTo>
                  <a:lnTo>
                    <a:pt x="1026" y="24311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296249" y="3811316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0896" y="9065"/>
                  </a:lnTo>
                  <a:lnTo>
                    <a:pt x="70656" y="18645"/>
                  </a:lnTo>
                  <a:lnTo>
                    <a:pt x="25655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517347" y="3653388"/>
              <a:ext cx="284270" cy="353790"/>
            </a:xfrm>
            <a:custGeom>
              <a:avLst/>
              <a:gdLst/>
              <a:ahLst/>
              <a:cxnLst/>
              <a:rect l="0" t="0" r="0" b="0"/>
              <a:pathLst>
                <a:path w="284270" h="35379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54237"/>
                  </a:lnTo>
                  <a:lnTo>
                    <a:pt x="7236" y="198401"/>
                  </a:lnTo>
                  <a:lnTo>
                    <a:pt x="9553" y="261557"/>
                  </a:lnTo>
                  <a:lnTo>
                    <a:pt x="9070" y="316664"/>
                  </a:lnTo>
                  <a:lnTo>
                    <a:pt x="3207" y="353789"/>
                  </a:lnTo>
                  <a:lnTo>
                    <a:pt x="2138" y="352843"/>
                  </a:lnTo>
                  <a:lnTo>
                    <a:pt x="422" y="317702"/>
                  </a:lnTo>
                  <a:lnTo>
                    <a:pt x="5714" y="284817"/>
                  </a:lnTo>
                  <a:lnTo>
                    <a:pt x="20281" y="252846"/>
                  </a:lnTo>
                  <a:lnTo>
                    <a:pt x="35919" y="237938"/>
                  </a:lnTo>
                  <a:lnTo>
                    <a:pt x="45003" y="232325"/>
                  </a:lnTo>
                  <a:lnTo>
                    <a:pt x="54569" y="230922"/>
                  </a:lnTo>
                  <a:lnTo>
                    <a:pt x="74556" y="235603"/>
                  </a:lnTo>
                  <a:lnTo>
                    <a:pt x="88898" y="248602"/>
                  </a:lnTo>
                  <a:lnTo>
                    <a:pt x="107637" y="285543"/>
                  </a:lnTo>
                  <a:lnTo>
                    <a:pt x="113391" y="327411"/>
                  </a:lnTo>
                  <a:lnTo>
                    <a:pt x="116538" y="334088"/>
                  </a:lnTo>
                  <a:lnTo>
                    <a:pt x="120975" y="335029"/>
                  </a:lnTo>
                  <a:lnTo>
                    <a:pt x="126274" y="332147"/>
                  </a:lnTo>
                  <a:lnTo>
                    <a:pt x="135280" y="319586"/>
                  </a:lnTo>
                  <a:lnTo>
                    <a:pt x="150047" y="295904"/>
                  </a:lnTo>
                  <a:lnTo>
                    <a:pt x="192865" y="252781"/>
                  </a:lnTo>
                  <a:lnTo>
                    <a:pt x="240257" y="216432"/>
                  </a:lnTo>
                  <a:lnTo>
                    <a:pt x="252230" y="197968"/>
                  </a:lnTo>
                  <a:lnTo>
                    <a:pt x="253551" y="189300"/>
                  </a:lnTo>
                  <a:lnTo>
                    <a:pt x="252092" y="181182"/>
                  </a:lnTo>
                  <a:lnTo>
                    <a:pt x="248780" y="173431"/>
                  </a:lnTo>
                  <a:lnTo>
                    <a:pt x="241893" y="169433"/>
                  </a:lnTo>
                  <a:lnTo>
                    <a:pt x="221762" y="168110"/>
                  </a:lnTo>
                  <a:lnTo>
                    <a:pt x="203456" y="174541"/>
                  </a:lnTo>
                  <a:lnTo>
                    <a:pt x="172640" y="197734"/>
                  </a:lnTo>
                  <a:lnTo>
                    <a:pt x="156697" y="223535"/>
                  </a:lnTo>
                  <a:lnTo>
                    <a:pt x="150154" y="258995"/>
                  </a:lnTo>
                  <a:lnTo>
                    <a:pt x="153804" y="293548"/>
                  </a:lnTo>
                  <a:lnTo>
                    <a:pt x="162334" y="312180"/>
                  </a:lnTo>
                  <a:lnTo>
                    <a:pt x="167884" y="320424"/>
                  </a:lnTo>
                  <a:lnTo>
                    <a:pt x="183410" y="332703"/>
                  </a:lnTo>
                  <a:lnTo>
                    <a:pt x="192463" y="337616"/>
                  </a:lnTo>
                  <a:lnTo>
                    <a:pt x="218121" y="339954"/>
                  </a:lnTo>
                  <a:lnTo>
                    <a:pt x="256091" y="334694"/>
                  </a:lnTo>
                  <a:lnTo>
                    <a:pt x="28426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71332" y="3821844"/>
              <a:ext cx="134997" cy="194587"/>
            </a:xfrm>
            <a:custGeom>
              <a:avLst/>
              <a:gdLst/>
              <a:ahLst/>
              <a:cxnLst/>
              <a:rect l="0" t="0" r="0" b="0"/>
              <a:pathLst>
                <a:path w="134997" h="194587">
                  <a:moveTo>
                    <a:pt x="114554" y="0"/>
                  </a:moveTo>
                  <a:lnTo>
                    <a:pt x="61849" y="19128"/>
                  </a:lnTo>
                  <a:lnTo>
                    <a:pt x="2384" y="70389"/>
                  </a:lnTo>
                  <a:lnTo>
                    <a:pt x="0" y="77342"/>
                  </a:lnTo>
                  <a:lnTo>
                    <a:pt x="749" y="84316"/>
                  </a:lnTo>
                  <a:lnTo>
                    <a:pt x="3589" y="91306"/>
                  </a:lnTo>
                  <a:lnTo>
                    <a:pt x="24353" y="112322"/>
                  </a:lnTo>
                  <a:lnTo>
                    <a:pt x="83368" y="139766"/>
                  </a:lnTo>
                  <a:lnTo>
                    <a:pt x="114672" y="156316"/>
                  </a:lnTo>
                  <a:lnTo>
                    <a:pt x="129424" y="172419"/>
                  </a:lnTo>
                  <a:lnTo>
                    <a:pt x="134996" y="181627"/>
                  </a:lnTo>
                  <a:lnTo>
                    <a:pt x="134031" y="187765"/>
                  </a:lnTo>
                  <a:lnTo>
                    <a:pt x="128709" y="191857"/>
                  </a:lnTo>
                  <a:lnTo>
                    <a:pt x="120481" y="194586"/>
                  </a:lnTo>
                  <a:lnTo>
                    <a:pt x="61407" y="190990"/>
                  </a:lnTo>
                  <a:lnTo>
                    <a:pt x="4085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138528" y="3916601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6" y="24046"/>
                  </a:lnTo>
                  <a:lnTo>
                    <a:pt x="26365" y="44299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17471" y="3874487"/>
              <a:ext cx="126343" cy="326384"/>
            </a:xfrm>
            <a:custGeom>
              <a:avLst/>
              <a:gdLst/>
              <a:ahLst/>
              <a:cxnLst/>
              <a:rect l="0" t="0" r="0" b="0"/>
              <a:pathLst>
                <a:path w="126343" h="326384">
                  <a:moveTo>
                    <a:pt x="126342" y="0"/>
                  </a:moveTo>
                  <a:lnTo>
                    <a:pt x="101149" y="56214"/>
                  </a:lnTo>
                  <a:lnTo>
                    <a:pt x="81678" y="117905"/>
                  </a:lnTo>
                  <a:lnTo>
                    <a:pt x="62416" y="169075"/>
                  </a:lnTo>
                  <a:lnTo>
                    <a:pt x="40536" y="227590"/>
                  </a:lnTo>
                  <a:lnTo>
                    <a:pt x="18192" y="288951"/>
                  </a:lnTo>
                  <a:lnTo>
                    <a:pt x="5391" y="31100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90655" y="3868897"/>
              <a:ext cx="115984" cy="163518"/>
            </a:xfrm>
            <a:custGeom>
              <a:avLst/>
              <a:gdLst/>
              <a:ahLst/>
              <a:cxnLst/>
              <a:rect l="0" t="0" r="0" b="0"/>
              <a:pathLst>
                <a:path w="115984" h="163518">
                  <a:moveTo>
                    <a:pt x="111086" y="5590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57210" y="5612"/>
                  </a:lnTo>
                  <a:lnTo>
                    <a:pt x="19205" y="28038"/>
                  </a:lnTo>
                  <a:lnTo>
                    <a:pt x="11227" y="34593"/>
                  </a:lnTo>
                  <a:lnTo>
                    <a:pt x="2363" y="54355"/>
                  </a:lnTo>
                  <a:lnTo>
                    <a:pt x="0" y="66176"/>
                  </a:lnTo>
                  <a:lnTo>
                    <a:pt x="1933" y="75226"/>
                  </a:lnTo>
                  <a:lnTo>
                    <a:pt x="6732" y="82430"/>
                  </a:lnTo>
                  <a:lnTo>
                    <a:pt x="39650" y="107985"/>
                  </a:lnTo>
                  <a:lnTo>
                    <a:pt x="98660" y="131089"/>
                  </a:lnTo>
                  <a:lnTo>
                    <a:pt x="109821" y="134879"/>
                  </a:lnTo>
                  <a:lnTo>
                    <a:pt x="114922" y="139746"/>
                  </a:lnTo>
                  <a:lnTo>
                    <a:pt x="115983" y="145330"/>
                  </a:lnTo>
                  <a:lnTo>
                    <a:pt x="114351" y="151392"/>
                  </a:lnTo>
                  <a:lnTo>
                    <a:pt x="108583" y="155434"/>
                  </a:lnTo>
                  <a:lnTo>
                    <a:pt x="76938" y="161122"/>
                  </a:lnTo>
                  <a:lnTo>
                    <a:pt x="16329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496497" y="368497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9905"/>
                  </a:lnTo>
                  <a:lnTo>
                    <a:pt x="0" y="232056"/>
                  </a:lnTo>
                  <a:lnTo>
                    <a:pt x="7236" y="28838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01741" y="3823436"/>
              <a:ext cx="178985" cy="19466"/>
            </a:xfrm>
            <a:custGeom>
              <a:avLst/>
              <a:gdLst/>
              <a:ahLst/>
              <a:cxnLst/>
              <a:rect l="0" t="0" r="0" b="0"/>
              <a:pathLst>
                <a:path w="178985" h="19466">
                  <a:moveTo>
                    <a:pt x="178984" y="19465"/>
                  </a:moveTo>
                  <a:lnTo>
                    <a:pt x="151428" y="12230"/>
                  </a:lnTo>
                  <a:lnTo>
                    <a:pt x="98325" y="6468"/>
                  </a:lnTo>
                  <a:lnTo>
                    <a:pt x="47757" y="0"/>
                  </a:lnTo>
                  <a:lnTo>
                    <a:pt x="0" y="8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49140" y="3853409"/>
              <a:ext cx="115815" cy="171708"/>
            </a:xfrm>
            <a:custGeom>
              <a:avLst/>
              <a:gdLst/>
              <a:ahLst/>
              <a:cxnLst/>
              <a:rect l="0" t="0" r="0" b="0"/>
              <a:pathLst>
                <a:path w="115815" h="171708">
                  <a:moveTo>
                    <a:pt x="0" y="73720"/>
                  </a:moveTo>
                  <a:lnTo>
                    <a:pt x="58617" y="73720"/>
                  </a:lnTo>
                  <a:lnTo>
                    <a:pt x="79085" y="67481"/>
                  </a:lnTo>
                  <a:lnTo>
                    <a:pt x="87818" y="62542"/>
                  </a:lnTo>
                  <a:lnTo>
                    <a:pt x="93640" y="54570"/>
                  </a:lnTo>
                  <a:lnTo>
                    <a:pt x="100109" y="33233"/>
                  </a:lnTo>
                  <a:lnTo>
                    <a:pt x="98325" y="23333"/>
                  </a:lnTo>
                  <a:lnTo>
                    <a:pt x="86984" y="6092"/>
                  </a:lnTo>
                  <a:lnTo>
                    <a:pt x="79046" y="1729"/>
                  </a:lnTo>
                  <a:lnTo>
                    <a:pt x="60867" y="0"/>
                  </a:lnTo>
                  <a:lnTo>
                    <a:pt x="44209" y="6251"/>
                  </a:lnTo>
                  <a:lnTo>
                    <a:pt x="29007" y="17997"/>
                  </a:lnTo>
                  <a:lnTo>
                    <a:pt x="14452" y="34916"/>
                  </a:lnTo>
                  <a:lnTo>
                    <a:pt x="10804" y="44341"/>
                  </a:lnTo>
                  <a:lnTo>
                    <a:pt x="9871" y="64172"/>
                  </a:lnTo>
                  <a:lnTo>
                    <a:pt x="15923" y="100657"/>
                  </a:lnTo>
                  <a:lnTo>
                    <a:pt x="30713" y="129924"/>
                  </a:lnTo>
                  <a:lnTo>
                    <a:pt x="49914" y="153415"/>
                  </a:lnTo>
                  <a:lnTo>
                    <a:pt x="76011" y="169603"/>
                  </a:lnTo>
                  <a:lnTo>
                    <a:pt x="92664" y="171707"/>
                  </a:lnTo>
                  <a:lnTo>
                    <a:pt x="115814" y="16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17596" y="3859372"/>
              <a:ext cx="210570" cy="163955"/>
            </a:xfrm>
            <a:custGeom>
              <a:avLst/>
              <a:gdLst/>
              <a:ahLst/>
              <a:cxnLst/>
              <a:rect l="0" t="0" r="0" b="0"/>
              <a:pathLst>
                <a:path w="210570" h="163955">
                  <a:moveTo>
                    <a:pt x="0" y="67757"/>
                  </a:moveTo>
                  <a:lnTo>
                    <a:pt x="0" y="126374"/>
                  </a:lnTo>
                  <a:lnTo>
                    <a:pt x="5589" y="161164"/>
                  </a:lnTo>
                  <a:lnTo>
                    <a:pt x="7235" y="163954"/>
                  </a:lnTo>
                  <a:lnTo>
                    <a:pt x="8333" y="161134"/>
                  </a:lnTo>
                  <a:lnTo>
                    <a:pt x="8383" y="145523"/>
                  </a:lnTo>
                  <a:lnTo>
                    <a:pt x="1335" y="83991"/>
                  </a:lnTo>
                  <a:lnTo>
                    <a:pt x="8669" y="30063"/>
                  </a:lnTo>
                  <a:lnTo>
                    <a:pt x="14771" y="6551"/>
                  </a:lnTo>
                  <a:lnTo>
                    <a:pt x="19206" y="1217"/>
                  </a:lnTo>
                  <a:lnTo>
                    <a:pt x="24502" y="0"/>
                  </a:lnTo>
                  <a:lnTo>
                    <a:pt x="30373" y="1529"/>
                  </a:lnTo>
                  <a:lnTo>
                    <a:pt x="43135" y="12586"/>
                  </a:lnTo>
                  <a:lnTo>
                    <a:pt x="60354" y="38542"/>
                  </a:lnTo>
                  <a:lnTo>
                    <a:pt x="64802" y="48280"/>
                  </a:lnTo>
                  <a:lnTo>
                    <a:pt x="70107" y="50094"/>
                  </a:lnTo>
                  <a:lnTo>
                    <a:pt x="75985" y="46623"/>
                  </a:lnTo>
                  <a:lnTo>
                    <a:pt x="87583" y="31458"/>
                  </a:lnTo>
                  <a:lnTo>
                    <a:pt x="96638" y="13020"/>
                  </a:lnTo>
                  <a:lnTo>
                    <a:pt x="103029" y="7869"/>
                  </a:lnTo>
                  <a:lnTo>
                    <a:pt x="110800" y="5605"/>
                  </a:lnTo>
                  <a:lnTo>
                    <a:pt x="119490" y="5266"/>
                  </a:lnTo>
                  <a:lnTo>
                    <a:pt x="135385" y="11127"/>
                  </a:lnTo>
                  <a:lnTo>
                    <a:pt x="150248" y="22701"/>
                  </a:lnTo>
                  <a:lnTo>
                    <a:pt x="185917" y="68756"/>
                  </a:lnTo>
                  <a:lnTo>
                    <a:pt x="201445" y="105228"/>
                  </a:lnTo>
                  <a:lnTo>
                    <a:pt x="210569" y="162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508227" y="4337741"/>
            <a:ext cx="4596219" cy="884394"/>
            <a:chOff x="1508227" y="4337741"/>
            <a:chExt cx="4596219" cy="884394"/>
          </a:xfrm>
        </p:grpSpPr>
        <p:sp>
          <p:nvSpPr>
            <p:cNvPr id="169" name="Freeform 168"/>
            <p:cNvSpPr/>
            <p:nvPr/>
          </p:nvSpPr>
          <p:spPr>
            <a:xfrm>
              <a:off x="1508227" y="4337741"/>
              <a:ext cx="228976" cy="705410"/>
            </a:xfrm>
            <a:custGeom>
              <a:avLst/>
              <a:gdLst/>
              <a:ahLst/>
              <a:cxnLst/>
              <a:rect l="0" t="0" r="0" b="0"/>
              <a:pathLst>
                <a:path w="228976" h="705410">
                  <a:moveTo>
                    <a:pt x="228975" y="0"/>
                  </a:moveTo>
                  <a:lnTo>
                    <a:pt x="204928" y="9575"/>
                  </a:lnTo>
                  <a:lnTo>
                    <a:pt x="182335" y="28703"/>
                  </a:lnTo>
                  <a:lnTo>
                    <a:pt x="133622" y="83617"/>
                  </a:lnTo>
                  <a:lnTo>
                    <a:pt x="92950" y="131576"/>
                  </a:lnTo>
                  <a:lnTo>
                    <a:pt x="64195" y="183527"/>
                  </a:lnTo>
                  <a:lnTo>
                    <a:pt x="43221" y="232784"/>
                  </a:lnTo>
                  <a:lnTo>
                    <a:pt x="25628" y="280842"/>
                  </a:lnTo>
                  <a:lnTo>
                    <a:pt x="12486" y="337846"/>
                  </a:lnTo>
                  <a:lnTo>
                    <a:pt x="2353" y="392300"/>
                  </a:lnTo>
                  <a:lnTo>
                    <a:pt x="0" y="443140"/>
                  </a:lnTo>
                  <a:lnTo>
                    <a:pt x="9093" y="496065"/>
                  </a:lnTo>
                  <a:lnTo>
                    <a:pt x="27744" y="556822"/>
                  </a:lnTo>
                  <a:lnTo>
                    <a:pt x="47168" y="591063"/>
                  </a:lnTo>
                  <a:lnTo>
                    <a:pt x="103309" y="652895"/>
                  </a:lnTo>
                  <a:lnTo>
                    <a:pt x="144880" y="685331"/>
                  </a:lnTo>
                  <a:lnTo>
                    <a:pt x="175202" y="698940"/>
                  </a:lnTo>
                  <a:lnTo>
                    <a:pt x="207918" y="70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726866" y="4632538"/>
              <a:ext cx="335179" cy="410793"/>
            </a:xfrm>
            <a:custGeom>
              <a:avLst/>
              <a:gdLst/>
              <a:ahLst/>
              <a:cxnLst/>
              <a:rect l="0" t="0" r="0" b="0"/>
              <a:pathLst>
                <a:path w="335179" h="410793">
                  <a:moveTo>
                    <a:pt x="10336" y="0"/>
                  </a:moveTo>
                  <a:lnTo>
                    <a:pt x="3100" y="27557"/>
                  </a:lnTo>
                  <a:lnTo>
                    <a:pt x="458" y="83779"/>
                  </a:lnTo>
                  <a:lnTo>
                    <a:pt x="0" y="132449"/>
                  </a:lnTo>
                  <a:lnTo>
                    <a:pt x="5434" y="195009"/>
                  </a:lnTo>
                  <a:lnTo>
                    <a:pt x="14473" y="246904"/>
                  </a:lnTo>
                  <a:lnTo>
                    <a:pt x="28007" y="309341"/>
                  </a:lnTo>
                  <a:lnTo>
                    <a:pt x="34957" y="334017"/>
                  </a:lnTo>
                  <a:lnTo>
                    <a:pt x="41958" y="340831"/>
                  </a:lnTo>
                  <a:lnTo>
                    <a:pt x="51304" y="344204"/>
                  </a:lnTo>
                  <a:lnTo>
                    <a:pt x="62215" y="345283"/>
                  </a:lnTo>
                  <a:lnTo>
                    <a:pt x="71828" y="342493"/>
                  </a:lnTo>
                  <a:lnTo>
                    <a:pt x="88748" y="330034"/>
                  </a:lnTo>
                  <a:lnTo>
                    <a:pt x="111428" y="303289"/>
                  </a:lnTo>
                  <a:lnTo>
                    <a:pt x="135663" y="244083"/>
                  </a:lnTo>
                  <a:lnTo>
                    <a:pt x="150515" y="200423"/>
                  </a:lnTo>
                  <a:lnTo>
                    <a:pt x="152922" y="197956"/>
                  </a:lnTo>
                  <a:lnTo>
                    <a:pt x="154526" y="200991"/>
                  </a:lnTo>
                  <a:lnTo>
                    <a:pt x="168906" y="259931"/>
                  </a:lnTo>
                  <a:lnTo>
                    <a:pt x="182428" y="318717"/>
                  </a:lnTo>
                  <a:lnTo>
                    <a:pt x="204769" y="373049"/>
                  </a:lnTo>
                  <a:lnTo>
                    <a:pt x="218023" y="392357"/>
                  </a:lnTo>
                  <a:lnTo>
                    <a:pt x="234833" y="405618"/>
                  </a:lnTo>
                  <a:lnTo>
                    <a:pt x="244228" y="410792"/>
                  </a:lnTo>
                  <a:lnTo>
                    <a:pt x="254002" y="410732"/>
                  </a:lnTo>
                  <a:lnTo>
                    <a:pt x="274219" y="401307"/>
                  </a:lnTo>
                  <a:lnTo>
                    <a:pt x="299743" y="370680"/>
                  </a:lnTo>
                  <a:lnTo>
                    <a:pt x="320923" y="323306"/>
                  </a:lnTo>
                  <a:lnTo>
                    <a:pt x="331519" y="272050"/>
                  </a:lnTo>
                  <a:lnTo>
                    <a:pt x="335178" y="222678"/>
                  </a:lnTo>
                  <a:lnTo>
                    <a:pt x="335093" y="162425"/>
                  </a:lnTo>
                  <a:lnTo>
                    <a:pt x="325176" y="102014"/>
                  </a:lnTo>
                  <a:lnTo>
                    <a:pt x="311952" y="45628"/>
                  </a:lnTo>
                  <a:lnTo>
                    <a:pt x="305134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126756" y="4622010"/>
              <a:ext cx="315856" cy="402942"/>
            </a:xfrm>
            <a:custGeom>
              <a:avLst/>
              <a:gdLst/>
              <a:ahLst/>
              <a:cxnLst/>
              <a:rect l="0" t="0" r="0" b="0"/>
              <a:pathLst>
                <a:path w="315856" h="402942">
                  <a:moveTo>
                    <a:pt x="0" y="0"/>
                  </a:moveTo>
                  <a:lnTo>
                    <a:pt x="14654" y="55141"/>
                  </a:lnTo>
                  <a:lnTo>
                    <a:pt x="24749" y="103556"/>
                  </a:lnTo>
                  <a:lnTo>
                    <a:pt x="35149" y="160535"/>
                  </a:lnTo>
                  <a:lnTo>
                    <a:pt x="45640" y="221871"/>
                  </a:lnTo>
                  <a:lnTo>
                    <a:pt x="50568" y="278909"/>
                  </a:lnTo>
                  <a:lnTo>
                    <a:pt x="52028" y="332854"/>
                  </a:lnTo>
                  <a:lnTo>
                    <a:pt x="58050" y="380293"/>
                  </a:lnTo>
                  <a:lnTo>
                    <a:pt x="59757" y="384550"/>
                  </a:lnTo>
                  <a:lnTo>
                    <a:pt x="60895" y="381539"/>
                  </a:lnTo>
                  <a:lnTo>
                    <a:pt x="62871" y="327451"/>
                  </a:lnTo>
                  <a:lnTo>
                    <a:pt x="63112" y="273259"/>
                  </a:lnTo>
                  <a:lnTo>
                    <a:pt x="68749" y="223083"/>
                  </a:lnTo>
                  <a:lnTo>
                    <a:pt x="75078" y="215403"/>
                  </a:lnTo>
                  <a:lnTo>
                    <a:pt x="94589" y="206869"/>
                  </a:lnTo>
                  <a:lnTo>
                    <a:pt x="102834" y="208102"/>
                  </a:lnTo>
                  <a:lnTo>
                    <a:pt x="109500" y="212434"/>
                  </a:lnTo>
                  <a:lnTo>
                    <a:pt x="120027" y="226607"/>
                  </a:lnTo>
                  <a:lnTo>
                    <a:pt x="140011" y="280056"/>
                  </a:lnTo>
                  <a:lnTo>
                    <a:pt x="154345" y="340022"/>
                  </a:lnTo>
                  <a:lnTo>
                    <a:pt x="171956" y="399106"/>
                  </a:lnTo>
                  <a:lnTo>
                    <a:pt x="175469" y="402941"/>
                  </a:lnTo>
                  <a:lnTo>
                    <a:pt x="178980" y="401988"/>
                  </a:lnTo>
                  <a:lnTo>
                    <a:pt x="182491" y="397844"/>
                  </a:lnTo>
                  <a:lnTo>
                    <a:pt x="194486" y="337255"/>
                  </a:lnTo>
                  <a:lnTo>
                    <a:pt x="209574" y="311017"/>
                  </a:lnTo>
                  <a:lnTo>
                    <a:pt x="271959" y="258661"/>
                  </a:lnTo>
                  <a:lnTo>
                    <a:pt x="283868" y="240133"/>
                  </a:lnTo>
                  <a:lnTo>
                    <a:pt x="291559" y="204381"/>
                  </a:lnTo>
                  <a:lnTo>
                    <a:pt x="288249" y="169742"/>
                  </a:lnTo>
                  <a:lnTo>
                    <a:pt x="279799" y="151090"/>
                  </a:lnTo>
                  <a:lnTo>
                    <a:pt x="274270" y="142841"/>
                  </a:lnTo>
                  <a:lnTo>
                    <a:pt x="265905" y="137341"/>
                  </a:lnTo>
                  <a:lnTo>
                    <a:pt x="244132" y="131230"/>
                  </a:lnTo>
                  <a:lnTo>
                    <a:pt x="234115" y="131941"/>
                  </a:lnTo>
                  <a:lnTo>
                    <a:pt x="216745" y="138969"/>
                  </a:lnTo>
                  <a:lnTo>
                    <a:pt x="193812" y="161668"/>
                  </a:lnTo>
                  <a:lnTo>
                    <a:pt x="185575" y="183767"/>
                  </a:lnTo>
                  <a:lnTo>
                    <a:pt x="180286" y="236081"/>
                  </a:lnTo>
                  <a:lnTo>
                    <a:pt x="190609" y="293998"/>
                  </a:lnTo>
                  <a:lnTo>
                    <a:pt x="203768" y="336754"/>
                  </a:lnTo>
                  <a:lnTo>
                    <a:pt x="216905" y="354779"/>
                  </a:lnTo>
                  <a:lnTo>
                    <a:pt x="225322" y="362862"/>
                  </a:lnTo>
                  <a:lnTo>
                    <a:pt x="235613" y="367080"/>
                  </a:lnTo>
                  <a:lnTo>
                    <a:pt x="259525" y="368647"/>
                  </a:lnTo>
                  <a:lnTo>
                    <a:pt x="31585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497458" y="4758880"/>
              <a:ext cx="113610" cy="258160"/>
            </a:xfrm>
            <a:custGeom>
              <a:avLst/>
              <a:gdLst/>
              <a:ahLst/>
              <a:cxnLst/>
              <a:rect l="0" t="0" r="0" b="0"/>
              <a:pathLst>
                <a:path w="113610" h="258160">
                  <a:moveTo>
                    <a:pt x="8324" y="136871"/>
                  </a:moveTo>
                  <a:lnTo>
                    <a:pt x="26282" y="200299"/>
                  </a:lnTo>
                  <a:lnTo>
                    <a:pt x="43473" y="252718"/>
                  </a:lnTo>
                  <a:lnTo>
                    <a:pt x="48134" y="257387"/>
                  </a:lnTo>
                  <a:lnTo>
                    <a:pt x="53582" y="258159"/>
                  </a:lnTo>
                  <a:lnTo>
                    <a:pt x="59553" y="256334"/>
                  </a:lnTo>
                  <a:lnTo>
                    <a:pt x="62364" y="251608"/>
                  </a:lnTo>
                  <a:lnTo>
                    <a:pt x="62367" y="236998"/>
                  </a:lnTo>
                  <a:lnTo>
                    <a:pt x="49698" y="185715"/>
                  </a:lnTo>
                  <a:lnTo>
                    <a:pt x="41920" y="162089"/>
                  </a:lnTo>
                  <a:lnTo>
                    <a:pt x="12780" y="104573"/>
                  </a:lnTo>
                  <a:lnTo>
                    <a:pt x="1102" y="59911"/>
                  </a:lnTo>
                  <a:lnTo>
                    <a:pt x="0" y="46960"/>
                  </a:lnTo>
                  <a:lnTo>
                    <a:pt x="5014" y="26331"/>
                  </a:lnTo>
                  <a:lnTo>
                    <a:pt x="9627" y="17554"/>
                  </a:lnTo>
                  <a:lnTo>
                    <a:pt x="17382" y="11703"/>
                  </a:lnTo>
                  <a:lnTo>
                    <a:pt x="38476" y="5201"/>
                  </a:lnTo>
                  <a:lnTo>
                    <a:pt x="94457" y="685"/>
                  </a:lnTo>
                  <a:lnTo>
                    <a:pt x="1136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639820" y="4774026"/>
              <a:ext cx="223932" cy="269125"/>
            </a:xfrm>
            <a:custGeom>
              <a:avLst/>
              <a:gdLst/>
              <a:ahLst/>
              <a:cxnLst/>
              <a:rect l="0" t="0" r="0" b="0"/>
              <a:pathLst>
                <a:path w="223932" h="269125">
                  <a:moveTo>
                    <a:pt x="23889" y="121725"/>
                  </a:moveTo>
                  <a:lnTo>
                    <a:pt x="61367" y="130058"/>
                  </a:lnTo>
                  <a:lnTo>
                    <a:pt x="96215" y="128484"/>
                  </a:lnTo>
                  <a:lnTo>
                    <a:pt x="107202" y="126231"/>
                  </a:lnTo>
                  <a:lnTo>
                    <a:pt x="125648" y="114369"/>
                  </a:lnTo>
                  <a:lnTo>
                    <a:pt x="140475" y="97398"/>
                  </a:lnTo>
                  <a:lnTo>
                    <a:pt x="150965" y="78158"/>
                  </a:lnTo>
                  <a:lnTo>
                    <a:pt x="157858" y="42006"/>
                  </a:lnTo>
                  <a:lnTo>
                    <a:pt x="155316" y="31144"/>
                  </a:lnTo>
                  <a:lnTo>
                    <a:pt x="143132" y="12836"/>
                  </a:lnTo>
                  <a:lnTo>
                    <a:pt x="122900" y="3140"/>
                  </a:lnTo>
                  <a:lnTo>
                    <a:pt x="99480" y="0"/>
                  </a:lnTo>
                  <a:lnTo>
                    <a:pt x="77372" y="2504"/>
                  </a:lnTo>
                  <a:lnTo>
                    <a:pt x="58968" y="10636"/>
                  </a:lnTo>
                  <a:lnTo>
                    <a:pt x="42989" y="23219"/>
                  </a:lnTo>
                  <a:lnTo>
                    <a:pt x="22010" y="50034"/>
                  </a:lnTo>
                  <a:lnTo>
                    <a:pt x="0" y="100933"/>
                  </a:lnTo>
                  <a:lnTo>
                    <a:pt x="173" y="137921"/>
                  </a:lnTo>
                  <a:lnTo>
                    <a:pt x="11883" y="190002"/>
                  </a:lnTo>
                  <a:lnTo>
                    <a:pt x="35512" y="225245"/>
                  </a:lnTo>
                  <a:lnTo>
                    <a:pt x="50112" y="239094"/>
                  </a:lnTo>
                  <a:lnTo>
                    <a:pt x="68299" y="249148"/>
                  </a:lnTo>
                  <a:lnTo>
                    <a:pt x="124212" y="257899"/>
                  </a:lnTo>
                  <a:lnTo>
                    <a:pt x="181530" y="266560"/>
                  </a:lnTo>
                  <a:lnTo>
                    <a:pt x="223931" y="269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74362" y="4579896"/>
              <a:ext cx="84229" cy="442198"/>
            </a:xfrm>
            <a:custGeom>
              <a:avLst/>
              <a:gdLst/>
              <a:ahLst/>
              <a:cxnLst/>
              <a:rect l="0" t="0" r="0" b="0"/>
              <a:pathLst>
                <a:path w="84229" h="44219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4749" y="174576"/>
                  </a:lnTo>
                  <a:lnTo>
                    <a:pt x="37471" y="229847"/>
                  </a:lnTo>
                  <a:lnTo>
                    <a:pt x="47092" y="292946"/>
                  </a:lnTo>
                  <a:lnTo>
                    <a:pt x="63364" y="353435"/>
                  </a:lnTo>
                  <a:lnTo>
                    <a:pt x="77247" y="413225"/>
                  </a:lnTo>
                  <a:lnTo>
                    <a:pt x="8422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179606" y="4800994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78728" y="17959"/>
                  </a:lnTo>
                  <a:lnTo>
                    <a:pt x="120719" y="35150"/>
                  </a:lnTo>
                  <a:lnTo>
                    <a:pt x="60697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00704" y="4579896"/>
              <a:ext cx="368499" cy="379027"/>
            </a:xfrm>
            <a:custGeom>
              <a:avLst/>
              <a:gdLst/>
              <a:ahLst/>
              <a:cxnLst/>
              <a:rect l="0" t="0" r="0" b="0"/>
              <a:pathLst>
                <a:path w="368499" h="379027">
                  <a:moveTo>
                    <a:pt x="0" y="0"/>
                  </a:moveTo>
                  <a:lnTo>
                    <a:pt x="17959" y="55045"/>
                  </a:lnTo>
                  <a:lnTo>
                    <a:pt x="31667" y="109572"/>
                  </a:lnTo>
                  <a:lnTo>
                    <a:pt x="45640" y="165144"/>
                  </a:lnTo>
                  <a:lnTo>
                    <a:pt x="59665" y="227896"/>
                  </a:lnTo>
                  <a:lnTo>
                    <a:pt x="70191" y="283944"/>
                  </a:lnTo>
                  <a:lnTo>
                    <a:pt x="84229" y="342870"/>
                  </a:lnTo>
                  <a:lnTo>
                    <a:pt x="88908" y="359447"/>
                  </a:lnTo>
                  <a:lnTo>
                    <a:pt x="88517" y="358954"/>
                  </a:lnTo>
                  <a:lnTo>
                    <a:pt x="79486" y="332947"/>
                  </a:lnTo>
                  <a:lnTo>
                    <a:pt x="81004" y="298563"/>
                  </a:lnTo>
                  <a:lnTo>
                    <a:pt x="88862" y="264328"/>
                  </a:lnTo>
                  <a:lnTo>
                    <a:pt x="94336" y="255768"/>
                  </a:lnTo>
                  <a:lnTo>
                    <a:pt x="109778" y="243136"/>
                  </a:lnTo>
                  <a:lnTo>
                    <a:pt x="118809" y="241639"/>
                  </a:lnTo>
                  <a:lnTo>
                    <a:pt x="138202" y="246216"/>
                  </a:lnTo>
                  <a:lnTo>
                    <a:pt x="163261" y="261946"/>
                  </a:lnTo>
                  <a:lnTo>
                    <a:pt x="175116" y="277857"/>
                  </a:lnTo>
                  <a:lnTo>
                    <a:pt x="203258" y="334161"/>
                  </a:lnTo>
                  <a:lnTo>
                    <a:pt x="212390" y="356746"/>
                  </a:lnTo>
                  <a:lnTo>
                    <a:pt x="217632" y="360663"/>
                  </a:lnTo>
                  <a:lnTo>
                    <a:pt x="223467" y="359765"/>
                  </a:lnTo>
                  <a:lnTo>
                    <a:pt x="286896" y="312005"/>
                  </a:lnTo>
                  <a:lnTo>
                    <a:pt x="342074" y="260073"/>
                  </a:lnTo>
                  <a:lnTo>
                    <a:pt x="347373" y="250591"/>
                  </a:lnTo>
                  <a:lnTo>
                    <a:pt x="350140" y="230697"/>
                  </a:lnTo>
                  <a:lnTo>
                    <a:pt x="349240" y="220478"/>
                  </a:lnTo>
                  <a:lnTo>
                    <a:pt x="345131" y="212496"/>
                  </a:lnTo>
                  <a:lnTo>
                    <a:pt x="331206" y="200508"/>
                  </a:lnTo>
                  <a:lnTo>
                    <a:pt x="322580" y="198013"/>
                  </a:lnTo>
                  <a:lnTo>
                    <a:pt x="303636" y="198360"/>
                  </a:lnTo>
                  <a:lnTo>
                    <a:pt x="273240" y="210722"/>
                  </a:lnTo>
                  <a:lnTo>
                    <a:pt x="247596" y="234791"/>
                  </a:lnTo>
                  <a:lnTo>
                    <a:pt x="243443" y="244265"/>
                  </a:lnTo>
                  <a:lnTo>
                    <a:pt x="241948" y="264150"/>
                  </a:lnTo>
                  <a:lnTo>
                    <a:pt x="248302" y="281566"/>
                  </a:lnTo>
                  <a:lnTo>
                    <a:pt x="279230" y="326244"/>
                  </a:lnTo>
                  <a:lnTo>
                    <a:pt x="306953" y="348699"/>
                  </a:lnTo>
                  <a:lnTo>
                    <a:pt x="36849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821844" y="4885223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0" y="0"/>
                  </a:moveTo>
                  <a:lnTo>
                    <a:pt x="58563" y="49497"/>
                  </a:lnTo>
                  <a:lnTo>
                    <a:pt x="70092" y="57093"/>
                  </a:lnTo>
                  <a:lnTo>
                    <a:pt x="842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11316" y="4790466"/>
              <a:ext cx="157928" cy="431669"/>
            </a:xfrm>
            <a:custGeom>
              <a:avLst/>
              <a:gdLst/>
              <a:ahLst/>
              <a:cxnLst/>
              <a:rect l="0" t="0" r="0" b="0"/>
              <a:pathLst>
                <a:path w="157928" h="431669">
                  <a:moveTo>
                    <a:pt x="157927" y="0"/>
                  </a:moveTo>
                  <a:lnTo>
                    <a:pt x="134208" y="43963"/>
                  </a:lnTo>
                  <a:lnTo>
                    <a:pt x="119490" y="99065"/>
                  </a:lnTo>
                  <a:lnTo>
                    <a:pt x="101797" y="157108"/>
                  </a:lnTo>
                  <a:lnTo>
                    <a:pt x="84230" y="218795"/>
                  </a:lnTo>
                  <a:lnTo>
                    <a:pt x="66681" y="273438"/>
                  </a:lnTo>
                  <a:lnTo>
                    <a:pt x="45623" y="336885"/>
                  </a:lnTo>
                  <a:lnTo>
                    <a:pt x="25346" y="38525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285098" y="4853637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8683" y="148722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274570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379855" y="4853000"/>
              <a:ext cx="147399" cy="221736"/>
            </a:xfrm>
            <a:custGeom>
              <a:avLst/>
              <a:gdLst/>
              <a:ahLst/>
              <a:cxnLst/>
              <a:rect l="0" t="0" r="0" b="0"/>
              <a:pathLst>
                <a:path w="147399" h="221736">
                  <a:moveTo>
                    <a:pt x="0" y="42751"/>
                  </a:moveTo>
                  <a:lnTo>
                    <a:pt x="11452" y="91682"/>
                  </a:lnTo>
                  <a:lnTo>
                    <a:pt x="19159" y="150812"/>
                  </a:lnTo>
                  <a:lnTo>
                    <a:pt x="26083" y="187853"/>
                  </a:lnTo>
                  <a:lnTo>
                    <a:pt x="25578" y="193298"/>
                  </a:lnTo>
                  <a:lnTo>
                    <a:pt x="22901" y="194588"/>
                  </a:lnTo>
                  <a:lnTo>
                    <a:pt x="18776" y="193109"/>
                  </a:lnTo>
                  <a:lnTo>
                    <a:pt x="14194" y="175867"/>
                  </a:lnTo>
                  <a:lnTo>
                    <a:pt x="5663" y="122728"/>
                  </a:lnTo>
                  <a:lnTo>
                    <a:pt x="2288" y="68341"/>
                  </a:lnTo>
                  <a:lnTo>
                    <a:pt x="6086" y="44765"/>
                  </a:lnTo>
                  <a:lnTo>
                    <a:pt x="14793" y="25709"/>
                  </a:lnTo>
                  <a:lnTo>
                    <a:pt x="20390" y="17351"/>
                  </a:lnTo>
                  <a:lnTo>
                    <a:pt x="35968" y="4946"/>
                  </a:lnTo>
                  <a:lnTo>
                    <a:pt x="45036" y="0"/>
                  </a:lnTo>
                  <a:lnTo>
                    <a:pt x="54590" y="213"/>
                  </a:lnTo>
                  <a:lnTo>
                    <a:pt x="74565" y="9807"/>
                  </a:lnTo>
                  <a:lnTo>
                    <a:pt x="88902" y="28889"/>
                  </a:lnTo>
                  <a:lnTo>
                    <a:pt x="107638" y="79267"/>
                  </a:lnTo>
                  <a:lnTo>
                    <a:pt x="122604" y="133109"/>
                  </a:lnTo>
                  <a:lnTo>
                    <a:pt x="140349" y="195160"/>
                  </a:lnTo>
                  <a:lnTo>
                    <a:pt x="147398" y="221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569367" y="4611482"/>
              <a:ext cx="31587" cy="421140"/>
            </a:xfrm>
            <a:custGeom>
              <a:avLst/>
              <a:gdLst/>
              <a:ahLst/>
              <a:cxnLst/>
              <a:rect l="0" t="0" r="0" b="0"/>
              <a:pathLst>
                <a:path w="31587" h="421140">
                  <a:moveTo>
                    <a:pt x="0" y="0"/>
                  </a:moveTo>
                  <a:lnTo>
                    <a:pt x="8334" y="54144"/>
                  </a:lnTo>
                  <a:lnTo>
                    <a:pt x="9879" y="101440"/>
                  </a:lnTo>
                  <a:lnTo>
                    <a:pt x="13456" y="153669"/>
                  </a:lnTo>
                  <a:lnTo>
                    <a:pt x="19556" y="213238"/>
                  </a:lnTo>
                  <a:lnTo>
                    <a:pt x="20613" y="272711"/>
                  </a:lnTo>
                  <a:lnTo>
                    <a:pt x="28205" y="334888"/>
                  </a:lnTo>
                  <a:lnTo>
                    <a:pt x="30918" y="391711"/>
                  </a:lnTo>
                  <a:lnTo>
                    <a:pt x="31586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453554" y="4800994"/>
              <a:ext cx="242156" cy="21059"/>
            </a:xfrm>
            <a:custGeom>
              <a:avLst/>
              <a:gdLst/>
              <a:ahLst/>
              <a:cxnLst/>
              <a:rect l="0" t="0" r="0" b="0"/>
              <a:pathLst>
                <a:path w="242156" h="21059">
                  <a:moveTo>
                    <a:pt x="242155" y="0"/>
                  </a:moveTo>
                  <a:lnTo>
                    <a:pt x="183539" y="0"/>
                  </a:lnTo>
                  <a:lnTo>
                    <a:pt x="122129" y="7236"/>
                  </a:lnTo>
                  <a:lnTo>
                    <a:pt x="63725" y="12998"/>
                  </a:lnTo>
                  <a:lnTo>
                    <a:pt x="27460" y="1866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645950" y="4811218"/>
              <a:ext cx="218216" cy="200012"/>
            </a:xfrm>
            <a:custGeom>
              <a:avLst/>
              <a:gdLst/>
              <a:ahLst/>
              <a:cxnLst/>
              <a:rect l="0" t="0" r="0" b="0"/>
              <a:pathLst>
                <a:path w="218216" h="200012">
                  <a:moveTo>
                    <a:pt x="28702" y="42419"/>
                  </a:moveTo>
                  <a:lnTo>
                    <a:pt x="72665" y="66138"/>
                  </a:lnTo>
                  <a:lnTo>
                    <a:pt x="108539" y="77263"/>
                  </a:lnTo>
                  <a:lnTo>
                    <a:pt x="132035" y="78182"/>
                  </a:lnTo>
                  <a:lnTo>
                    <a:pt x="143215" y="76790"/>
                  </a:lnTo>
                  <a:lnTo>
                    <a:pt x="151837" y="72352"/>
                  </a:lnTo>
                  <a:lnTo>
                    <a:pt x="164537" y="58062"/>
                  </a:lnTo>
                  <a:lnTo>
                    <a:pt x="166052" y="49338"/>
                  </a:lnTo>
                  <a:lnTo>
                    <a:pt x="161496" y="30287"/>
                  </a:lnTo>
                  <a:lnTo>
                    <a:pt x="145778" y="5419"/>
                  </a:lnTo>
                  <a:lnTo>
                    <a:pt x="137168" y="1375"/>
                  </a:lnTo>
                  <a:lnTo>
                    <a:pt x="115124" y="0"/>
                  </a:lnTo>
                  <a:lnTo>
                    <a:pt x="81995" y="11393"/>
                  </a:lnTo>
                  <a:lnTo>
                    <a:pt x="23820" y="49795"/>
                  </a:lnTo>
                  <a:lnTo>
                    <a:pt x="11714" y="69874"/>
                  </a:lnTo>
                  <a:lnTo>
                    <a:pt x="3604" y="94396"/>
                  </a:lnTo>
                  <a:lnTo>
                    <a:pt x="0" y="120892"/>
                  </a:lnTo>
                  <a:lnTo>
                    <a:pt x="4637" y="142026"/>
                  </a:lnTo>
                  <a:lnTo>
                    <a:pt x="9149" y="150938"/>
                  </a:lnTo>
                  <a:lnTo>
                    <a:pt x="23521" y="163959"/>
                  </a:lnTo>
                  <a:lnTo>
                    <a:pt x="72690" y="191742"/>
                  </a:lnTo>
                  <a:lnTo>
                    <a:pt x="124522" y="198647"/>
                  </a:lnTo>
                  <a:lnTo>
                    <a:pt x="179821" y="200011"/>
                  </a:lnTo>
                  <a:lnTo>
                    <a:pt x="198421" y="197078"/>
                  </a:lnTo>
                  <a:lnTo>
                    <a:pt x="218215" y="189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877618" y="4790466"/>
              <a:ext cx="91833" cy="235246"/>
            </a:xfrm>
            <a:custGeom>
              <a:avLst/>
              <a:gdLst/>
              <a:ahLst/>
              <a:cxnLst/>
              <a:rect l="0" t="0" r="0" b="0"/>
              <a:pathLst>
                <a:path w="91833" h="235246">
                  <a:moveTo>
                    <a:pt x="18133" y="126342"/>
                  </a:moveTo>
                  <a:lnTo>
                    <a:pt x="43327" y="180217"/>
                  </a:lnTo>
                  <a:lnTo>
                    <a:pt x="64673" y="235245"/>
                  </a:lnTo>
                  <a:lnTo>
                    <a:pt x="51214" y="197586"/>
                  </a:lnTo>
                  <a:lnTo>
                    <a:pt x="15308" y="136655"/>
                  </a:lnTo>
                  <a:lnTo>
                    <a:pt x="2998" y="104051"/>
                  </a:lnTo>
                  <a:lnTo>
                    <a:pt x="0" y="66445"/>
                  </a:lnTo>
                  <a:lnTo>
                    <a:pt x="3445" y="43569"/>
                  </a:lnTo>
                  <a:lnTo>
                    <a:pt x="8341" y="34895"/>
                  </a:lnTo>
                  <a:lnTo>
                    <a:pt x="23140" y="22138"/>
                  </a:lnTo>
                  <a:lnTo>
                    <a:pt x="60066" y="5586"/>
                  </a:lnTo>
                  <a:lnTo>
                    <a:pt x="918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071572" y="4784877"/>
              <a:ext cx="193460" cy="230265"/>
            </a:xfrm>
            <a:custGeom>
              <a:avLst/>
              <a:gdLst/>
              <a:ahLst/>
              <a:cxnLst/>
              <a:rect l="0" t="0" r="0" b="0"/>
              <a:pathLst>
                <a:path w="193460" h="230265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8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59568"/>
                  </a:lnTo>
                  <a:lnTo>
                    <a:pt x="1055" y="69651"/>
                  </a:lnTo>
                  <a:lnTo>
                    <a:pt x="6437" y="76373"/>
                  </a:lnTo>
                  <a:lnTo>
                    <a:pt x="56006" y="93636"/>
                  </a:lnTo>
                  <a:lnTo>
                    <a:pt x="112431" y="101360"/>
                  </a:lnTo>
                  <a:lnTo>
                    <a:pt x="147453" y="116764"/>
                  </a:lnTo>
                  <a:lnTo>
                    <a:pt x="173168" y="137315"/>
                  </a:lnTo>
                  <a:lnTo>
                    <a:pt x="188295" y="155381"/>
                  </a:lnTo>
                  <a:lnTo>
                    <a:pt x="193459" y="178228"/>
                  </a:lnTo>
                  <a:lnTo>
                    <a:pt x="193198" y="190872"/>
                  </a:lnTo>
                  <a:lnTo>
                    <a:pt x="189515" y="200471"/>
                  </a:lnTo>
                  <a:lnTo>
                    <a:pt x="176063" y="214256"/>
                  </a:lnTo>
                  <a:lnTo>
                    <a:pt x="148760" y="228593"/>
                  </a:lnTo>
                  <a:lnTo>
                    <a:pt x="125585" y="230264"/>
                  </a:lnTo>
                  <a:lnTo>
                    <a:pt x="72579" y="227394"/>
                  </a:lnTo>
                  <a:lnTo>
                    <a:pt x="24220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77660" y="4836654"/>
              <a:ext cx="186631" cy="174912"/>
            </a:xfrm>
            <a:custGeom>
              <a:avLst/>
              <a:gdLst/>
              <a:ahLst/>
              <a:cxnLst/>
              <a:rect l="0" t="0" r="0" b="0"/>
              <a:pathLst>
                <a:path w="186631" h="174912">
                  <a:moveTo>
                    <a:pt x="39231" y="59097"/>
                  </a:moveTo>
                  <a:lnTo>
                    <a:pt x="97848" y="59097"/>
                  </a:lnTo>
                  <a:lnTo>
                    <a:pt x="132638" y="53508"/>
                  </a:lnTo>
                  <a:lnTo>
                    <a:pt x="141277" y="48352"/>
                  </a:lnTo>
                  <a:lnTo>
                    <a:pt x="153994" y="33265"/>
                  </a:lnTo>
                  <a:lnTo>
                    <a:pt x="154344" y="25498"/>
                  </a:lnTo>
                  <a:lnTo>
                    <a:pt x="151068" y="17980"/>
                  </a:lnTo>
                  <a:lnTo>
                    <a:pt x="145375" y="10629"/>
                  </a:lnTo>
                  <a:lnTo>
                    <a:pt x="126570" y="2461"/>
                  </a:lnTo>
                  <a:lnTo>
                    <a:pt x="103785" y="0"/>
                  </a:lnTo>
                  <a:lnTo>
                    <a:pt x="49941" y="10963"/>
                  </a:lnTo>
                  <a:lnTo>
                    <a:pt x="31903" y="23666"/>
                  </a:lnTo>
                  <a:lnTo>
                    <a:pt x="17257" y="41011"/>
                  </a:lnTo>
                  <a:lnTo>
                    <a:pt x="6848" y="60418"/>
                  </a:lnTo>
                  <a:lnTo>
                    <a:pt x="0" y="96663"/>
                  </a:lnTo>
                  <a:lnTo>
                    <a:pt x="4638" y="117127"/>
                  </a:lnTo>
                  <a:lnTo>
                    <a:pt x="15667" y="134021"/>
                  </a:lnTo>
                  <a:lnTo>
                    <a:pt x="41608" y="155516"/>
                  </a:lnTo>
                  <a:lnTo>
                    <a:pt x="61344" y="165511"/>
                  </a:lnTo>
                  <a:lnTo>
                    <a:pt x="124523" y="173673"/>
                  </a:lnTo>
                  <a:lnTo>
                    <a:pt x="186630" y="174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74818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539289" y="4824979"/>
              <a:ext cx="177686" cy="203682"/>
            </a:xfrm>
            <a:custGeom>
              <a:avLst/>
              <a:gdLst/>
              <a:ahLst/>
              <a:cxnLst/>
              <a:rect l="0" t="0" r="0" b="0"/>
              <a:pathLst>
                <a:path w="177686" h="203682">
                  <a:moveTo>
                    <a:pt x="103985" y="18130"/>
                  </a:moveTo>
                  <a:lnTo>
                    <a:pt x="92807" y="6951"/>
                  </a:lnTo>
                  <a:lnTo>
                    <a:pt x="74841" y="1463"/>
                  </a:lnTo>
                  <a:lnTo>
                    <a:pt x="63498" y="0"/>
                  </a:lnTo>
                  <a:lnTo>
                    <a:pt x="44657" y="4613"/>
                  </a:lnTo>
                  <a:lnTo>
                    <a:pt x="13498" y="26638"/>
                  </a:lnTo>
                  <a:lnTo>
                    <a:pt x="5277" y="46088"/>
                  </a:lnTo>
                  <a:lnTo>
                    <a:pt x="0" y="96701"/>
                  </a:lnTo>
                  <a:lnTo>
                    <a:pt x="5517" y="117781"/>
                  </a:lnTo>
                  <a:lnTo>
                    <a:pt x="28123" y="150378"/>
                  </a:lnTo>
                  <a:lnTo>
                    <a:pt x="69008" y="193507"/>
                  </a:lnTo>
                  <a:lnTo>
                    <a:pt x="89220" y="201360"/>
                  </a:lnTo>
                  <a:lnTo>
                    <a:pt x="112631" y="203681"/>
                  </a:lnTo>
                  <a:lnTo>
                    <a:pt x="134734" y="200813"/>
                  </a:lnTo>
                  <a:lnTo>
                    <a:pt x="153137" y="192519"/>
                  </a:lnTo>
                  <a:lnTo>
                    <a:pt x="177685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822259" y="4632538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7474" y="166636"/>
                  </a:lnTo>
                  <a:lnTo>
                    <a:pt x="26174" y="229770"/>
                  </a:lnTo>
                  <a:lnTo>
                    <a:pt x="29982" y="279430"/>
                  </a:lnTo>
                  <a:lnTo>
                    <a:pt x="38504" y="338773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738031" y="482205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72485" y="13821"/>
                  </a:lnTo>
                  <a:lnTo>
                    <a:pt x="116263" y="8059"/>
                  </a:lnTo>
                  <a:lnTo>
                    <a:pt x="54161" y="15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874901" y="4485140"/>
              <a:ext cx="229545" cy="694882"/>
            </a:xfrm>
            <a:custGeom>
              <a:avLst/>
              <a:gdLst/>
              <a:ahLst/>
              <a:cxnLst/>
              <a:rect l="0" t="0" r="0" b="0"/>
              <a:pathLst>
                <a:path w="229545" h="694882">
                  <a:moveTo>
                    <a:pt x="0" y="0"/>
                  </a:moveTo>
                  <a:lnTo>
                    <a:pt x="24047" y="9575"/>
                  </a:lnTo>
                  <a:lnTo>
                    <a:pt x="59593" y="39403"/>
                  </a:lnTo>
                  <a:lnTo>
                    <a:pt x="103081" y="93590"/>
                  </a:lnTo>
                  <a:lnTo>
                    <a:pt x="138920" y="147245"/>
                  </a:lnTo>
                  <a:lnTo>
                    <a:pt x="171746" y="210556"/>
                  </a:lnTo>
                  <a:lnTo>
                    <a:pt x="192532" y="268800"/>
                  </a:lnTo>
                  <a:lnTo>
                    <a:pt x="206964" y="322114"/>
                  </a:lnTo>
                  <a:lnTo>
                    <a:pt x="224596" y="378464"/>
                  </a:lnTo>
                  <a:lnTo>
                    <a:pt x="229544" y="416034"/>
                  </a:lnTo>
                  <a:lnTo>
                    <a:pt x="222811" y="465754"/>
                  </a:lnTo>
                  <a:lnTo>
                    <a:pt x="213547" y="516247"/>
                  </a:lnTo>
                  <a:lnTo>
                    <a:pt x="202223" y="553824"/>
                  </a:lnTo>
                  <a:lnTo>
                    <a:pt x="171757" y="611363"/>
                  </a:lnTo>
                  <a:lnTo>
                    <a:pt x="129245" y="672940"/>
                  </a:lnTo>
                  <a:lnTo>
                    <a:pt x="115814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62048" y="160515"/>
            <a:ext cx="2964958" cy="523838"/>
            <a:chOff x="362048" y="160515"/>
            <a:chExt cx="2964958" cy="523838"/>
          </a:xfrm>
        </p:grpSpPr>
        <p:sp>
          <p:nvSpPr>
            <p:cNvPr id="2" name="Freeform 1"/>
            <p:cNvSpPr/>
            <p:nvPr/>
          </p:nvSpPr>
          <p:spPr>
            <a:xfrm>
              <a:off x="362048" y="160515"/>
              <a:ext cx="307789" cy="379713"/>
            </a:xfrm>
            <a:custGeom>
              <a:avLst/>
              <a:gdLst/>
              <a:ahLst/>
              <a:cxnLst/>
              <a:rect l="0" t="0" r="0" b="0"/>
              <a:pathLst>
                <a:path w="307789" h="379713">
                  <a:moveTo>
                    <a:pt x="238076" y="50054"/>
                  </a:moveTo>
                  <a:lnTo>
                    <a:pt x="203178" y="20746"/>
                  </a:lnTo>
                  <a:lnTo>
                    <a:pt x="173924" y="6145"/>
                  </a:lnTo>
                  <a:lnTo>
                    <a:pt x="131850" y="0"/>
                  </a:lnTo>
                  <a:lnTo>
                    <a:pt x="93518" y="3768"/>
                  </a:lnTo>
                  <a:lnTo>
                    <a:pt x="59933" y="17883"/>
                  </a:lnTo>
                  <a:lnTo>
                    <a:pt x="33345" y="36883"/>
                  </a:lnTo>
                  <a:lnTo>
                    <a:pt x="10649" y="62919"/>
                  </a:lnTo>
                  <a:lnTo>
                    <a:pt x="2466" y="85798"/>
                  </a:lnTo>
                  <a:lnTo>
                    <a:pt x="0" y="110394"/>
                  </a:lnTo>
                  <a:lnTo>
                    <a:pt x="2803" y="133024"/>
                  </a:lnTo>
                  <a:lnTo>
                    <a:pt x="8697" y="141632"/>
                  </a:lnTo>
                  <a:lnTo>
                    <a:pt x="27725" y="154317"/>
                  </a:lnTo>
                  <a:lnTo>
                    <a:pt x="64746" y="162445"/>
                  </a:lnTo>
                  <a:lnTo>
                    <a:pt x="125242" y="166362"/>
                  </a:lnTo>
                  <a:lnTo>
                    <a:pt x="176533" y="174068"/>
                  </a:lnTo>
                  <a:lnTo>
                    <a:pt x="202535" y="177701"/>
                  </a:lnTo>
                  <a:lnTo>
                    <a:pt x="235734" y="192901"/>
                  </a:lnTo>
                  <a:lnTo>
                    <a:pt x="297509" y="246683"/>
                  </a:lnTo>
                  <a:lnTo>
                    <a:pt x="305435" y="266906"/>
                  </a:lnTo>
                  <a:lnTo>
                    <a:pt x="307788" y="290322"/>
                  </a:lnTo>
                  <a:lnTo>
                    <a:pt x="304934" y="312428"/>
                  </a:lnTo>
                  <a:lnTo>
                    <a:pt x="296646" y="330832"/>
                  </a:lnTo>
                  <a:lnTo>
                    <a:pt x="283994" y="346810"/>
                  </a:lnTo>
                  <a:lnTo>
                    <a:pt x="255971" y="367789"/>
                  </a:lnTo>
                  <a:lnTo>
                    <a:pt x="231601" y="377663"/>
                  </a:lnTo>
                  <a:lnTo>
                    <a:pt x="205172" y="379712"/>
                  </a:lnTo>
                  <a:lnTo>
                    <a:pt x="155667" y="371495"/>
                  </a:lnTo>
                  <a:lnTo>
                    <a:pt x="122802" y="356386"/>
                  </a:lnTo>
                  <a:lnTo>
                    <a:pt x="107684" y="343739"/>
                  </a:lnTo>
                  <a:lnTo>
                    <a:pt x="90677" y="323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9311" y="410611"/>
              <a:ext cx="105573" cy="127823"/>
            </a:xfrm>
            <a:custGeom>
              <a:avLst/>
              <a:gdLst/>
              <a:ahLst/>
              <a:cxnLst/>
              <a:rect l="0" t="0" r="0" b="0"/>
              <a:pathLst>
                <a:path w="105573" h="127823">
                  <a:moveTo>
                    <a:pt x="70854" y="10528"/>
                  </a:moveTo>
                  <a:lnTo>
                    <a:pt x="48498" y="10528"/>
                  </a:lnTo>
                  <a:lnTo>
                    <a:pt x="31282" y="16768"/>
                  </a:lnTo>
                  <a:lnTo>
                    <a:pt x="23416" y="21707"/>
                  </a:lnTo>
                  <a:lnTo>
                    <a:pt x="11556" y="36554"/>
                  </a:lnTo>
                  <a:lnTo>
                    <a:pt x="3555" y="56020"/>
                  </a:lnTo>
                  <a:lnTo>
                    <a:pt x="0" y="80270"/>
                  </a:lnTo>
                  <a:lnTo>
                    <a:pt x="4658" y="100406"/>
                  </a:lnTo>
                  <a:lnTo>
                    <a:pt x="9176" y="109051"/>
                  </a:lnTo>
                  <a:lnTo>
                    <a:pt x="23555" y="121777"/>
                  </a:lnTo>
                  <a:lnTo>
                    <a:pt x="32302" y="126808"/>
                  </a:lnTo>
                  <a:lnTo>
                    <a:pt x="41643" y="127822"/>
                  </a:lnTo>
                  <a:lnTo>
                    <a:pt x="61381" y="122711"/>
                  </a:lnTo>
                  <a:lnTo>
                    <a:pt x="86635" y="106679"/>
                  </a:lnTo>
                  <a:lnTo>
                    <a:pt x="98535" y="90696"/>
                  </a:lnTo>
                  <a:lnTo>
                    <a:pt x="103346" y="81521"/>
                  </a:lnTo>
                  <a:lnTo>
                    <a:pt x="105572" y="58848"/>
                  </a:lnTo>
                  <a:lnTo>
                    <a:pt x="101492" y="35513"/>
                  </a:lnTo>
                  <a:lnTo>
                    <a:pt x="81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8856" y="231626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4792"/>
                  </a:lnTo>
                  <a:lnTo>
                    <a:pt x="7641" y="93657"/>
                  </a:lnTo>
                  <a:lnTo>
                    <a:pt x="14826" y="156281"/>
                  </a:lnTo>
                  <a:lnTo>
                    <a:pt x="21659" y="207613"/>
                  </a:lnTo>
                  <a:lnTo>
                    <a:pt x="21190" y="268846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379025"/>
              <a:ext cx="105286" cy="133254"/>
            </a:xfrm>
            <a:custGeom>
              <a:avLst/>
              <a:gdLst/>
              <a:ahLst/>
              <a:cxnLst/>
              <a:rect l="0" t="0" r="0" b="0"/>
              <a:pathLst>
                <a:path w="105286" h="133254">
                  <a:moveTo>
                    <a:pt x="0" y="31586"/>
                  </a:moveTo>
                  <a:lnTo>
                    <a:pt x="19128" y="85461"/>
                  </a:lnTo>
                  <a:lnTo>
                    <a:pt x="49803" y="131444"/>
                  </a:lnTo>
                  <a:lnTo>
                    <a:pt x="55429" y="133253"/>
                  </a:lnTo>
                  <a:lnTo>
                    <a:pt x="60349" y="130949"/>
                  </a:lnTo>
                  <a:lnTo>
                    <a:pt x="64799" y="125904"/>
                  </a:lnTo>
                  <a:lnTo>
                    <a:pt x="69744" y="107820"/>
                  </a:lnTo>
                  <a:lnTo>
                    <a:pt x="74281" y="85355"/>
                  </a:lnTo>
                  <a:lnTo>
                    <a:pt x="99886" y="234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0870" y="386660"/>
              <a:ext cx="111386" cy="150294"/>
            </a:xfrm>
            <a:custGeom>
              <a:avLst/>
              <a:gdLst/>
              <a:ahLst/>
              <a:cxnLst/>
              <a:rect l="0" t="0" r="0" b="0"/>
              <a:pathLst>
                <a:path w="111386" h="150294">
                  <a:moveTo>
                    <a:pt x="27264" y="45008"/>
                  </a:moveTo>
                  <a:lnTo>
                    <a:pt x="64742" y="53341"/>
                  </a:lnTo>
                  <a:lnTo>
                    <a:pt x="76816" y="54073"/>
                  </a:lnTo>
                  <a:lnTo>
                    <a:pt x="96471" y="48647"/>
                  </a:lnTo>
                  <a:lnTo>
                    <a:pt x="104987" y="43924"/>
                  </a:lnTo>
                  <a:lnTo>
                    <a:pt x="109495" y="37267"/>
                  </a:lnTo>
                  <a:lnTo>
                    <a:pt x="111385" y="20510"/>
                  </a:lnTo>
                  <a:lnTo>
                    <a:pt x="107911" y="13468"/>
                  </a:lnTo>
                  <a:lnTo>
                    <a:pt x="94693" y="2524"/>
                  </a:lnTo>
                  <a:lnTo>
                    <a:pt x="77120" y="0"/>
                  </a:lnTo>
                  <a:lnTo>
                    <a:pt x="57611" y="3947"/>
                  </a:lnTo>
                  <a:lnTo>
                    <a:pt x="28067" y="19324"/>
                  </a:lnTo>
                  <a:lnTo>
                    <a:pt x="11633" y="32033"/>
                  </a:lnTo>
                  <a:lnTo>
                    <a:pt x="2770" y="51719"/>
                  </a:lnTo>
                  <a:lnTo>
                    <a:pt x="0" y="74897"/>
                  </a:lnTo>
                  <a:lnTo>
                    <a:pt x="2669" y="96896"/>
                  </a:lnTo>
                  <a:lnTo>
                    <a:pt x="10874" y="115253"/>
                  </a:lnTo>
                  <a:lnTo>
                    <a:pt x="35205" y="146101"/>
                  </a:lnTo>
                  <a:lnTo>
                    <a:pt x="43087" y="149838"/>
                  </a:lnTo>
                  <a:lnTo>
                    <a:pt x="90435" y="150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26321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14654" y="55141"/>
                  </a:lnTo>
                  <a:lnTo>
                    <a:pt x="19160" y="103556"/>
                  </a:lnTo>
                  <a:lnTo>
                    <a:pt x="20495" y="154945"/>
                  </a:lnTo>
                  <a:lnTo>
                    <a:pt x="29352" y="209071"/>
                  </a:lnTo>
                  <a:lnTo>
                    <a:pt x="39247" y="257370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36849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7958"/>
                  </a:lnTo>
                  <a:lnTo>
                    <a:pt x="96058" y="35149"/>
                  </a:lnTo>
                  <a:lnTo>
                    <a:pt x="33952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9022" y="242155"/>
              <a:ext cx="269279" cy="288152"/>
            </a:xfrm>
            <a:custGeom>
              <a:avLst/>
              <a:gdLst/>
              <a:ahLst/>
              <a:cxnLst/>
              <a:rect l="0" t="0" r="0" b="0"/>
              <a:pathLst>
                <a:path w="269279" h="288152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847" y="143333"/>
                  </a:lnTo>
                  <a:lnTo>
                    <a:pt x="25716" y="191428"/>
                  </a:lnTo>
                  <a:lnTo>
                    <a:pt x="35294" y="254492"/>
                  </a:lnTo>
                  <a:lnTo>
                    <a:pt x="36079" y="259738"/>
                  </a:lnTo>
                  <a:lnTo>
                    <a:pt x="36603" y="258557"/>
                  </a:lnTo>
                  <a:lnTo>
                    <a:pt x="36953" y="253090"/>
                  </a:lnTo>
                  <a:lnTo>
                    <a:pt x="48623" y="223038"/>
                  </a:lnTo>
                  <a:lnTo>
                    <a:pt x="63584" y="207143"/>
                  </a:lnTo>
                  <a:lnTo>
                    <a:pt x="72487" y="201266"/>
                  </a:lnTo>
                  <a:lnTo>
                    <a:pt x="80762" y="199688"/>
                  </a:lnTo>
                  <a:lnTo>
                    <a:pt x="88619" y="200976"/>
                  </a:lnTo>
                  <a:lnTo>
                    <a:pt x="96196" y="204174"/>
                  </a:lnTo>
                  <a:lnTo>
                    <a:pt x="107735" y="217086"/>
                  </a:lnTo>
                  <a:lnTo>
                    <a:pt x="144771" y="275586"/>
                  </a:lnTo>
                  <a:lnTo>
                    <a:pt x="148838" y="277310"/>
                  </a:lnTo>
                  <a:lnTo>
                    <a:pt x="152720" y="273781"/>
                  </a:lnTo>
                  <a:lnTo>
                    <a:pt x="162492" y="259721"/>
                  </a:lnTo>
                  <a:lnTo>
                    <a:pt x="187725" y="239821"/>
                  </a:lnTo>
                  <a:lnTo>
                    <a:pt x="232456" y="212617"/>
                  </a:lnTo>
                  <a:lnTo>
                    <a:pt x="254728" y="187000"/>
                  </a:lnTo>
                  <a:lnTo>
                    <a:pt x="259692" y="164219"/>
                  </a:lnTo>
                  <a:lnTo>
                    <a:pt x="259378" y="151594"/>
                  </a:lnTo>
                  <a:lnTo>
                    <a:pt x="254489" y="143176"/>
                  </a:lnTo>
                  <a:lnTo>
                    <a:pt x="246550" y="137565"/>
                  </a:lnTo>
                  <a:lnTo>
                    <a:pt x="236579" y="133824"/>
                  </a:lnTo>
                  <a:lnTo>
                    <a:pt x="227591" y="133670"/>
                  </a:lnTo>
                  <a:lnTo>
                    <a:pt x="211366" y="139737"/>
                  </a:lnTo>
                  <a:lnTo>
                    <a:pt x="199476" y="153352"/>
                  </a:lnTo>
                  <a:lnTo>
                    <a:pt x="182310" y="190689"/>
                  </a:lnTo>
                  <a:lnTo>
                    <a:pt x="176829" y="227036"/>
                  </a:lnTo>
                  <a:lnTo>
                    <a:pt x="181787" y="247524"/>
                  </a:lnTo>
                  <a:lnTo>
                    <a:pt x="186384" y="256263"/>
                  </a:lnTo>
                  <a:lnTo>
                    <a:pt x="200851" y="269093"/>
                  </a:lnTo>
                  <a:lnTo>
                    <a:pt x="238734" y="286861"/>
                  </a:lnTo>
                  <a:lnTo>
                    <a:pt x="252973" y="288151"/>
                  </a:lnTo>
                  <a:lnTo>
                    <a:pt x="26927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3001" y="347440"/>
              <a:ext cx="124854" cy="168457"/>
            </a:xfrm>
            <a:custGeom>
              <a:avLst/>
              <a:gdLst/>
              <a:ahLst/>
              <a:cxnLst/>
              <a:rect l="0" t="0" r="0" b="0"/>
              <a:pathLst>
                <a:path w="124854" h="168457">
                  <a:moveTo>
                    <a:pt x="124853" y="0"/>
                  </a:moveTo>
                  <a:lnTo>
                    <a:pt x="102496" y="0"/>
                  </a:lnTo>
                  <a:lnTo>
                    <a:pt x="85281" y="6239"/>
                  </a:lnTo>
                  <a:lnTo>
                    <a:pt x="24690" y="40433"/>
                  </a:lnTo>
                  <a:lnTo>
                    <a:pt x="2499" y="60203"/>
                  </a:lnTo>
                  <a:lnTo>
                    <a:pt x="0" y="67042"/>
                  </a:lnTo>
                  <a:lnTo>
                    <a:pt x="673" y="73940"/>
                  </a:lnTo>
                  <a:lnTo>
                    <a:pt x="3462" y="80879"/>
                  </a:lnTo>
                  <a:lnTo>
                    <a:pt x="10001" y="85505"/>
                  </a:lnTo>
                  <a:lnTo>
                    <a:pt x="67167" y="99127"/>
                  </a:lnTo>
                  <a:lnTo>
                    <a:pt x="102302" y="109050"/>
                  </a:lnTo>
                  <a:lnTo>
                    <a:pt x="110989" y="114814"/>
                  </a:lnTo>
                  <a:lnTo>
                    <a:pt x="123761" y="130577"/>
                  </a:lnTo>
                  <a:lnTo>
                    <a:pt x="124125" y="137354"/>
                  </a:lnTo>
                  <a:lnTo>
                    <a:pt x="120858" y="143042"/>
                  </a:lnTo>
                  <a:lnTo>
                    <a:pt x="107870" y="152482"/>
                  </a:lnTo>
                  <a:lnTo>
                    <a:pt x="79657" y="163203"/>
                  </a:lnTo>
                  <a:lnTo>
                    <a:pt x="1956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0497" y="400082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20244" y="43963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379025"/>
              <a:ext cx="126342" cy="305328"/>
            </a:xfrm>
            <a:custGeom>
              <a:avLst/>
              <a:gdLst/>
              <a:ahLst/>
              <a:cxnLst/>
              <a:rect l="0" t="0" r="0" b="0"/>
              <a:pathLst>
                <a:path w="126342" h="305328">
                  <a:moveTo>
                    <a:pt x="126341" y="0"/>
                  </a:moveTo>
                  <a:lnTo>
                    <a:pt x="102622" y="58617"/>
                  </a:lnTo>
                  <a:lnTo>
                    <a:pt x="80669" y="112791"/>
                  </a:lnTo>
                  <a:lnTo>
                    <a:pt x="63854" y="168553"/>
                  </a:lnTo>
                  <a:lnTo>
                    <a:pt x="37308" y="231423"/>
                  </a:lnTo>
                  <a:lnTo>
                    <a:pt x="13392" y="27868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0619" y="352379"/>
              <a:ext cx="104363" cy="146798"/>
            </a:xfrm>
            <a:custGeom>
              <a:avLst/>
              <a:gdLst/>
              <a:ahLst/>
              <a:cxnLst/>
              <a:rect l="0" t="0" r="0" b="0"/>
              <a:pathLst>
                <a:path w="104363" h="146798">
                  <a:moveTo>
                    <a:pt x="83090" y="5589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29216" y="5612"/>
                  </a:lnTo>
                  <a:lnTo>
                    <a:pt x="8843" y="15738"/>
                  </a:lnTo>
                  <a:lnTo>
                    <a:pt x="3177" y="22884"/>
                  </a:lnTo>
                  <a:lnTo>
                    <a:pt x="569" y="31157"/>
                  </a:lnTo>
                  <a:lnTo>
                    <a:pt x="0" y="40182"/>
                  </a:lnTo>
                  <a:lnTo>
                    <a:pt x="3130" y="47368"/>
                  </a:lnTo>
                  <a:lnTo>
                    <a:pt x="15967" y="58473"/>
                  </a:lnTo>
                  <a:lnTo>
                    <a:pt x="73139" y="82511"/>
                  </a:lnTo>
                  <a:lnTo>
                    <a:pt x="98729" y="98831"/>
                  </a:lnTo>
                  <a:lnTo>
                    <a:pt x="102875" y="107525"/>
                  </a:lnTo>
                  <a:lnTo>
                    <a:pt x="104362" y="129663"/>
                  </a:lnTo>
                  <a:lnTo>
                    <a:pt x="98441" y="137438"/>
                  </a:lnTo>
                  <a:lnTo>
                    <a:pt x="76265" y="146077"/>
                  </a:lnTo>
                  <a:lnTo>
                    <a:pt x="53151" y="146797"/>
                  </a:lnTo>
                  <a:lnTo>
                    <a:pt x="19919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9523" y="189512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53916"/>
                  </a:lnTo>
                  <a:lnTo>
                    <a:pt x="38" y="206912"/>
                  </a:lnTo>
                  <a:lnTo>
                    <a:pt x="6073" y="2664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6352" y="32638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3119"/>
                  </a:lnTo>
                  <a:lnTo>
                    <a:pt x="60395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05865" y="338952"/>
              <a:ext cx="98775" cy="138715"/>
            </a:xfrm>
            <a:custGeom>
              <a:avLst/>
              <a:gdLst/>
              <a:ahLst/>
              <a:cxnLst/>
              <a:rect l="0" t="0" r="0" b="0"/>
              <a:pathLst>
                <a:path w="98775" h="138715">
                  <a:moveTo>
                    <a:pt x="0" y="82187"/>
                  </a:moveTo>
                  <a:lnTo>
                    <a:pt x="61111" y="63059"/>
                  </a:lnTo>
                  <a:lnTo>
                    <a:pt x="83312" y="51849"/>
                  </a:lnTo>
                  <a:lnTo>
                    <a:pt x="90636" y="43245"/>
                  </a:lnTo>
                  <a:lnTo>
                    <a:pt x="98774" y="21206"/>
                  </a:lnTo>
                  <a:lnTo>
                    <a:pt x="96265" y="13457"/>
                  </a:lnTo>
                  <a:lnTo>
                    <a:pt x="89913" y="8291"/>
                  </a:lnTo>
                  <a:lnTo>
                    <a:pt x="70377" y="2551"/>
                  </a:lnTo>
                  <a:lnTo>
                    <a:pt x="46097" y="0"/>
                  </a:lnTo>
                  <a:lnTo>
                    <a:pt x="36580" y="2829"/>
                  </a:lnTo>
                  <a:lnTo>
                    <a:pt x="29066" y="8225"/>
                  </a:lnTo>
                  <a:lnTo>
                    <a:pt x="17598" y="23579"/>
                  </a:lnTo>
                  <a:lnTo>
                    <a:pt x="8601" y="42101"/>
                  </a:lnTo>
                  <a:lnTo>
                    <a:pt x="2548" y="77849"/>
                  </a:lnTo>
                  <a:lnTo>
                    <a:pt x="7372" y="98197"/>
                  </a:lnTo>
                  <a:lnTo>
                    <a:pt x="11933" y="106898"/>
                  </a:lnTo>
                  <a:lnTo>
                    <a:pt x="26361" y="119686"/>
                  </a:lnTo>
                  <a:lnTo>
                    <a:pt x="64219" y="137428"/>
                  </a:lnTo>
                  <a:lnTo>
                    <a:pt x="78454" y="138714"/>
                  </a:lnTo>
                  <a:lnTo>
                    <a:pt x="94756" y="134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4849" y="354945"/>
              <a:ext cx="242157" cy="139895"/>
            </a:xfrm>
            <a:custGeom>
              <a:avLst/>
              <a:gdLst/>
              <a:ahLst/>
              <a:cxnLst/>
              <a:rect l="0" t="0" r="0" b="0"/>
              <a:pathLst>
                <a:path w="242157" h="139895">
                  <a:moveTo>
                    <a:pt x="0" y="55666"/>
                  </a:moveTo>
                  <a:lnTo>
                    <a:pt x="9553" y="116971"/>
                  </a:lnTo>
                  <a:lnTo>
                    <a:pt x="9070" y="93977"/>
                  </a:lnTo>
                  <a:lnTo>
                    <a:pt x="4377" y="58179"/>
                  </a:lnTo>
                  <a:lnTo>
                    <a:pt x="7015" y="35726"/>
                  </a:lnTo>
                  <a:lnTo>
                    <a:pt x="12865" y="28334"/>
                  </a:lnTo>
                  <a:lnTo>
                    <a:pt x="31845" y="20122"/>
                  </a:lnTo>
                  <a:lnTo>
                    <a:pt x="41117" y="21441"/>
                  </a:lnTo>
                  <a:lnTo>
                    <a:pt x="57659" y="32266"/>
                  </a:lnTo>
                  <a:lnTo>
                    <a:pt x="92535" y="82381"/>
                  </a:lnTo>
                  <a:lnTo>
                    <a:pt x="95615" y="84004"/>
                  </a:lnTo>
                  <a:lnTo>
                    <a:pt x="96499" y="81577"/>
                  </a:lnTo>
                  <a:lnTo>
                    <a:pt x="96701" y="68352"/>
                  </a:lnTo>
                  <a:lnTo>
                    <a:pt x="104562" y="36938"/>
                  </a:lnTo>
                  <a:lnTo>
                    <a:pt x="115102" y="19656"/>
                  </a:lnTo>
                  <a:lnTo>
                    <a:pt x="130705" y="7296"/>
                  </a:lnTo>
                  <a:lnTo>
                    <a:pt x="139780" y="2362"/>
                  </a:lnTo>
                  <a:lnTo>
                    <a:pt x="159221" y="0"/>
                  </a:lnTo>
                  <a:lnTo>
                    <a:pt x="169318" y="1008"/>
                  </a:lnTo>
                  <a:lnTo>
                    <a:pt x="189896" y="11486"/>
                  </a:lnTo>
                  <a:lnTo>
                    <a:pt x="209571" y="29012"/>
                  </a:lnTo>
                  <a:lnTo>
                    <a:pt x="226114" y="52398"/>
                  </a:lnTo>
                  <a:lnTo>
                    <a:pt x="237403" y="91872"/>
                  </a:lnTo>
                  <a:lnTo>
                    <a:pt x="242156" y="139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702043" y="107740"/>
            <a:ext cx="499243" cy="408344"/>
            <a:chOff x="5702043" y="107740"/>
            <a:chExt cx="499243" cy="408344"/>
          </a:xfrm>
        </p:grpSpPr>
        <p:sp>
          <p:nvSpPr>
            <p:cNvPr id="19" name="Freeform 18"/>
            <p:cNvSpPr/>
            <p:nvPr/>
          </p:nvSpPr>
          <p:spPr>
            <a:xfrm>
              <a:off x="5702043" y="294905"/>
              <a:ext cx="172859" cy="186485"/>
            </a:xfrm>
            <a:custGeom>
              <a:avLst/>
              <a:gdLst/>
              <a:ahLst/>
              <a:cxnLst/>
              <a:rect l="0" t="0" r="0" b="0"/>
              <a:pathLst>
                <a:path w="172859" h="186485">
                  <a:moveTo>
                    <a:pt x="88630" y="84120"/>
                  </a:moveTo>
                  <a:lnTo>
                    <a:pt x="94220" y="67353"/>
                  </a:lnTo>
                  <a:lnTo>
                    <a:pt x="92106" y="34569"/>
                  </a:lnTo>
                  <a:lnTo>
                    <a:pt x="83936" y="14914"/>
                  </a:lnTo>
                  <a:lnTo>
                    <a:pt x="78482" y="6397"/>
                  </a:lnTo>
                  <a:lnTo>
                    <a:pt x="70166" y="1889"/>
                  </a:lnTo>
                  <a:lnTo>
                    <a:pt x="48449" y="0"/>
                  </a:lnTo>
                  <a:lnTo>
                    <a:pt x="39615" y="3474"/>
                  </a:lnTo>
                  <a:lnTo>
                    <a:pt x="26682" y="16692"/>
                  </a:lnTo>
                  <a:lnTo>
                    <a:pt x="8847" y="54943"/>
                  </a:lnTo>
                  <a:lnTo>
                    <a:pt x="0" y="92893"/>
                  </a:lnTo>
                  <a:lnTo>
                    <a:pt x="9181" y="155971"/>
                  </a:lnTo>
                  <a:lnTo>
                    <a:pt x="24405" y="183268"/>
                  </a:lnTo>
                  <a:lnTo>
                    <a:pt x="31776" y="186484"/>
                  </a:lnTo>
                  <a:lnTo>
                    <a:pt x="40199" y="186288"/>
                  </a:lnTo>
                  <a:lnTo>
                    <a:pt x="57746" y="179831"/>
                  </a:lnTo>
                  <a:lnTo>
                    <a:pt x="73344" y="169162"/>
                  </a:lnTo>
                  <a:lnTo>
                    <a:pt x="84956" y="150383"/>
                  </a:lnTo>
                  <a:lnTo>
                    <a:pt x="104524" y="93886"/>
                  </a:lnTo>
                  <a:lnTo>
                    <a:pt x="108157" y="64137"/>
                  </a:lnTo>
                  <a:lnTo>
                    <a:pt x="124170" y="116898"/>
                  </a:lnTo>
                  <a:lnTo>
                    <a:pt x="149073" y="152466"/>
                  </a:lnTo>
                  <a:lnTo>
                    <a:pt x="159558" y="161290"/>
                  </a:lnTo>
                  <a:lnTo>
                    <a:pt x="172858" y="168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8375" y="343905"/>
              <a:ext cx="127935" cy="150935"/>
            </a:xfrm>
            <a:custGeom>
              <a:avLst/>
              <a:gdLst/>
              <a:ahLst/>
              <a:cxnLst/>
              <a:rect l="0" t="0" r="0" b="0"/>
              <a:pathLst>
                <a:path w="127935" h="150935">
                  <a:moveTo>
                    <a:pt x="18640" y="14063"/>
                  </a:moveTo>
                  <a:lnTo>
                    <a:pt x="13051" y="30831"/>
                  </a:lnTo>
                  <a:lnTo>
                    <a:pt x="16324" y="83579"/>
                  </a:lnTo>
                  <a:lnTo>
                    <a:pt x="16784" y="117979"/>
                  </a:lnTo>
                  <a:lnTo>
                    <a:pt x="15064" y="118435"/>
                  </a:lnTo>
                  <a:lnTo>
                    <a:pt x="10032" y="109584"/>
                  </a:lnTo>
                  <a:lnTo>
                    <a:pt x="1791" y="82530"/>
                  </a:lnTo>
                  <a:lnTo>
                    <a:pt x="0" y="40849"/>
                  </a:lnTo>
                  <a:lnTo>
                    <a:pt x="3727" y="16609"/>
                  </a:lnTo>
                  <a:lnTo>
                    <a:pt x="9868" y="8742"/>
                  </a:lnTo>
                  <a:lnTo>
                    <a:pt x="29169" y="0"/>
                  </a:lnTo>
                  <a:lnTo>
                    <a:pt x="38528" y="8"/>
                  </a:lnTo>
                  <a:lnTo>
                    <a:pt x="55165" y="6257"/>
                  </a:lnTo>
                  <a:lnTo>
                    <a:pt x="77686" y="22929"/>
                  </a:lnTo>
                  <a:lnTo>
                    <a:pt x="105086" y="57929"/>
                  </a:lnTo>
                  <a:lnTo>
                    <a:pt x="126802" y="109051"/>
                  </a:lnTo>
                  <a:lnTo>
                    <a:pt x="127934" y="126860"/>
                  </a:lnTo>
                  <a:lnTo>
                    <a:pt x="123925" y="150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7256" y="107740"/>
              <a:ext cx="134030" cy="408344"/>
            </a:xfrm>
            <a:custGeom>
              <a:avLst/>
              <a:gdLst/>
              <a:ahLst/>
              <a:cxnLst/>
              <a:rect l="0" t="0" r="0" b="0"/>
              <a:pathLst>
                <a:path w="134030" h="408344">
                  <a:moveTo>
                    <a:pt x="102443" y="292342"/>
                  </a:moveTo>
                  <a:lnTo>
                    <a:pt x="96854" y="275575"/>
                  </a:lnTo>
                  <a:lnTo>
                    <a:pt x="84752" y="264223"/>
                  </a:lnTo>
                  <a:lnTo>
                    <a:pt x="76611" y="259558"/>
                  </a:lnTo>
                  <a:lnTo>
                    <a:pt x="58207" y="257495"/>
                  </a:lnTo>
                  <a:lnTo>
                    <a:pt x="48386" y="258582"/>
                  </a:lnTo>
                  <a:lnTo>
                    <a:pt x="31235" y="269149"/>
                  </a:lnTo>
                  <a:lnTo>
                    <a:pt x="16983" y="285544"/>
                  </a:lnTo>
                  <a:lnTo>
                    <a:pt x="6749" y="304529"/>
                  </a:lnTo>
                  <a:lnTo>
                    <a:pt x="0" y="346126"/>
                  </a:lnTo>
                  <a:lnTo>
                    <a:pt x="3589" y="384317"/>
                  </a:lnTo>
                  <a:lnTo>
                    <a:pt x="8465" y="393433"/>
                  </a:lnTo>
                  <a:lnTo>
                    <a:pt x="23240" y="406682"/>
                  </a:lnTo>
                  <a:lnTo>
                    <a:pt x="32094" y="408343"/>
                  </a:lnTo>
                  <a:lnTo>
                    <a:pt x="51289" y="403950"/>
                  </a:lnTo>
                  <a:lnTo>
                    <a:pt x="68400" y="387959"/>
                  </a:lnTo>
                  <a:lnTo>
                    <a:pt x="88067" y="352649"/>
                  </a:lnTo>
                  <a:lnTo>
                    <a:pt x="98183" y="309431"/>
                  </a:lnTo>
                  <a:lnTo>
                    <a:pt x="104301" y="259581"/>
                  </a:lnTo>
                  <a:lnTo>
                    <a:pt x="110402" y="207766"/>
                  </a:lnTo>
                  <a:lnTo>
                    <a:pt x="106875" y="149034"/>
                  </a:lnTo>
                  <a:lnTo>
                    <a:pt x="94913" y="86827"/>
                  </a:lnTo>
                  <a:lnTo>
                    <a:pt x="81285" y="24452"/>
                  </a:lnTo>
                  <a:lnTo>
                    <a:pt x="77809" y="11974"/>
                  </a:lnTo>
                  <a:lnTo>
                    <a:pt x="71983" y="4824"/>
                  </a:lnTo>
                  <a:lnTo>
                    <a:pt x="64589" y="1228"/>
                  </a:lnTo>
                  <a:lnTo>
                    <a:pt x="56150" y="0"/>
                  </a:lnTo>
                  <a:lnTo>
                    <a:pt x="50524" y="5031"/>
                  </a:lnTo>
                  <a:lnTo>
                    <a:pt x="44273" y="26218"/>
                  </a:lnTo>
                  <a:lnTo>
                    <a:pt x="48666" y="87480"/>
                  </a:lnTo>
                  <a:lnTo>
                    <a:pt x="57523" y="139745"/>
                  </a:lnTo>
                  <a:lnTo>
                    <a:pt x="67557" y="197996"/>
                  </a:lnTo>
                  <a:lnTo>
                    <a:pt x="80278" y="251650"/>
                  </a:lnTo>
                  <a:lnTo>
                    <a:pt x="108594" y="309174"/>
                  </a:lnTo>
                  <a:lnTo>
                    <a:pt x="134029" y="355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758673" y="136870"/>
            <a:ext cx="1305535" cy="505369"/>
            <a:chOff x="3758673" y="136870"/>
            <a:chExt cx="1305535" cy="505369"/>
          </a:xfrm>
        </p:grpSpPr>
        <p:sp>
          <p:nvSpPr>
            <p:cNvPr id="23" name="Freeform 22"/>
            <p:cNvSpPr/>
            <p:nvPr/>
          </p:nvSpPr>
          <p:spPr>
            <a:xfrm>
              <a:off x="3758673" y="284269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63334" y="63333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79730" y="242155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157928" y="0"/>
                  </a:moveTo>
                  <a:lnTo>
                    <a:pt x="134209" y="43963"/>
                  </a:lnTo>
                  <a:lnTo>
                    <a:pt x="115925" y="103333"/>
                  </a:lnTo>
                  <a:lnTo>
                    <a:pt x="98281" y="164906"/>
                  </a:lnTo>
                  <a:lnTo>
                    <a:pt x="81111" y="216108"/>
                  </a:lnTo>
                  <a:lnTo>
                    <a:pt x="62248" y="264853"/>
                  </a:lnTo>
                  <a:lnTo>
                    <a:pt x="34913" y="328137"/>
                  </a:lnTo>
                  <a:lnTo>
                    <a:pt x="11429" y="3821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4000" y="27374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18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36849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16684" y="29479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16725" y="242155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94209" y="60873"/>
                  </a:lnTo>
                  <a:lnTo>
                    <a:pt x="45592" y="12123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27253" y="252683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14573" y="42692"/>
                  </a:lnTo>
                  <a:lnTo>
                    <a:pt x="52998" y="105336"/>
                  </a:lnTo>
                  <a:lnTo>
                    <a:pt x="66839" y="124025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5223" y="27374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2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90466" y="329676"/>
              <a:ext cx="178985" cy="7236"/>
            </a:xfrm>
            <a:custGeom>
              <a:avLst/>
              <a:gdLst/>
              <a:ahLst/>
              <a:cxnLst/>
              <a:rect l="0" t="0" r="0" b="0"/>
              <a:pathLst>
                <a:path w="178985" h="7236">
                  <a:moveTo>
                    <a:pt x="178984" y="7235"/>
                  </a:moveTo>
                  <a:lnTo>
                    <a:pt x="151429" y="0"/>
                  </a:lnTo>
                  <a:lnTo>
                    <a:pt x="98325" y="477"/>
                  </a:lnTo>
                  <a:lnTo>
                    <a:pt x="36518" y="6345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53679" y="136870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57264"/>
                  </a:lnTo>
                  <a:lnTo>
                    <a:pt x="650" y="109774"/>
                  </a:lnTo>
                  <a:lnTo>
                    <a:pt x="192" y="169786"/>
                  </a:lnTo>
                  <a:lnTo>
                    <a:pt x="57" y="225782"/>
                  </a:lnTo>
                  <a:lnTo>
                    <a:pt x="17" y="26888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685595" y="147398"/>
            <a:ext cx="1842489" cy="515898"/>
            <a:chOff x="6685595" y="147398"/>
            <a:chExt cx="1842489" cy="515898"/>
          </a:xfrm>
        </p:grpSpPr>
        <p:sp>
          <p:nvSpPr>
            <p:cNvPr id="34" name="Freeform 33"/>
            <p:cNvSpPr/>
            <p:nvPr/>
          </p:nvSpPr>
          <p:spPr>
            <a:xfrm>
              <a:off x="6717181" y="284269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20244" y="43963"/>
                  </a:lnTo>
                  <a:lnTo>
                    <a:pt x="70685" y="101964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85595" y="252683"/>
              <a:ext cx="178986" cy="410613"/>
            </a:xfrm>
            <a:custGeom>
              <a:avLst/>
              <a:gdLst/>
              <a:ahLst/>
              <a:cxnLst/>
              <a:rect l="0" t="0" r="0" b="0"/>
              <a:pathLst>
                <a:path w="178986" h="410613">
                  <a:moveTo>
                    <a:pt x="178985" y="0"/>
                  </a:moveTo>
                  <a:lnTo>
                    <a:pt x="149676" y="58617"/>
                  </a:lnTo>
                  <a:lnTo>
                    <a:pt x="127105" y="121453"/>
                  </a:lnTo>
                  <a:lnTo>
                    <a:pt x="112455" y="175939"/>
                  </a:lnTo>
                  <a:lnTo>
                    <a:pt x="97127" y="219328"/>
                  </a:lnTo>
                  <a:lnTo>
                    <a:pt x="66069" y="275776"/>
                  </a:lnTo>
                  <a:lnTo>
                    <a:pt x="31505" y="330580"/>
                  </a:lnTo>
                  <a:lnTo>
                    <a:pt x="4037" y="39328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80394" y="29479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48808" y="389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2" y="8333"/>
                  </a:lnTo>
                  <a:lnTo>
                    <a:pt x="42380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1561" y="167094"/>
              <a:ext cx="284730" cy="373519"/>
            </a:xfrm>
            <a:custGeom>
              <a:avLst/>
              <a:gdLst/>
              <a:ahLst/>
              <a:cxnLst/>
              <a:rect l="0" t="0" r="0" b="0"/>
              <a:pathLst>
                <a:path w="284730" h="373519">
                  <a:moveTo>
                    <a:pt x="10988" y="54004"/>
                  </a:moveTo>
                  <a:lnTo>
                    <a:pt x="16577" y="37236"/>
                  </a:lnTo>
                  <a:lnTo>
                    <a:pt x="28680" y="22765"/>
                  </a:lnTo>
                  <a:lnTo>
                    <a:pt x="46926" y="9704"/>
                  </a:lnTo>
                  <a:lnTo>
                    <a:pt x="70634" y="0"/>
                  </a:lnTo>
                  <a:lnTo>
                    <a:pt x="96769" y="1146"/>
                  </a:lnTo>
                  <a:lnTo>
                    <a:pt x="121643" y="9455"/>
                  </a:lnTo>
                  <a:lnTo>
                    <a:pt x="140497" y="20946"/>
                  </a:lnTo>
                  <a:lnTo>
                    <a:pt x="164264" y="46159"/>
                  </a:lnTo>
                  <a:lnTo>
                    <a:pt x="200350" y="107924"/>
                  </a:lnTo>
                  <a:lnTo>
                    <a:pt x="212133" y="136460"/>
                  </a:lnTo>
                  <a:lnTo>
                    <a:pt x="217595" y="184240"/>
                  </a:lnTo>
                  <a:lnTo>
                    <a:pt x="209553" y="242900"/>
                  </a:lnTo>
                  <a:lnTo>
                    <a:pt x="191111" y="299547"/>
                  </a:lnTo>
                  <a:lnTo>
                    <a:pt x="166133" y="336158"/>
                  </a:lnTo>
                  <a:lnTo>
                    <a:pt x="143503" y="352151"/>
                  </a:lnTo>
                  <a:lnTo>
                    <a:pt x="96435" y="371950"/>
                  </a:lnTo>
                  <a:lnTo>
                    <a:pt x="71582" y="373518"/>
                  </a:lnTo>
                  <a:lnTo>
                    <a:pt x="47277" y="369145"/>
                  </a:lnTo>
                  <a:lnTo>
                    <a:pt x="28676" y="359403"/>
                  </a:lnTo>
                  <a:lnTo>
                    <a:pt x="5051" y="335175"/>
                  </a:lnTo>
                  <a:lnTo>
                    <a:pt x="1180" y="325680"/>
                  </a:lnTo>
                  <a:lnTo>
                    <a:pt x="0" y="305770"/>
                  </a:lnTo>
                  <a:lnTo>
                    <a:pt x="6494" y="288343"/>
                  </a:lnTo>
                  <a:lnTo>
                    <a:pt x="29728" y="258091"/>
                  </a:lnTo>
                  <a:lnTo>
                    <a:pt x="49343" y="249994"/>
                  </a:lnTo>
                  <a:lnTo>
                    <a:pt x="73658" y="247565"/>
                  </a:lnTo>
                  <a:lnTo>
                    <a:pt x="135647" y="258550"/>
                  </a:lnTo>
                  <a:lnTo>
                    <a:pt x="188687" y="279025"/>
                  </a:lnTo>
                  <a:lnTo>
                    <a:pt x="234955" y="289393"/>
                  </a:lnTo>
                  <a:lnTo>
                    <a:pt x="284729" y="28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38404" y="315854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0"/>
                  </a:moveTo>
                  <a:lnTo>
                    <a:pt x="106238" y="24047"/>
                  </a:lnTo>
                  <a:lnTo>
                    <a:pt x="61504" y="86288"/>
                  </a:lnTo>
                  <a:lnTo>
                    <a:pt x="18414" y="14964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85761" y="305326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20244" y="43963"/>
                  </a:lnTo>
                  <a:lnTo>
                    <a:pt x="66839" y="105199"/>
                  </a:lnTo>
                  <a:lnTo>
                    <a:pt x="122839" y="164806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70073" y="30532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64788" y="36849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3770" y="11453"/>
                  </a:lnTo>
                  <a:lnTo>
                    <a:pt x="3176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1436" y="147398"/>
              <a:ext cx="13912" cy="421141"/>
            </a:xfrm>
            <a:custGeom>
              <a:avLst/>
              <a:gdLst/>
              <a:ahLst/>
              <a:cxnLst/>
              <a:rect l="0" t="0" r="0" b="0"/>
              <a:pathLst>
                <a:path w="13912" h="421141">
                  <a:moveTo>
                    <a:pt x="5590" y="0"/>
                  </a:moveTo>
                  <a:lnTo>
                    <a:pt x="0" y="16768"/>
                  </a:lnTo>
                  <a:lnTo>
                    <a:pt x="3273" y="80262"/>
                  </a:lnTo>
                  <a:lnTo>
                    <a:pt x="4561" y="123800"/>
                  </a:lnTo>
                  <a:lnTo>
                    <a:pt x="5133" y="170446"/>
                  </a:lnTo>
                  <a:lnTo>
                    <a:pt x="5387" y="217304"/>
                  </a:lnTo>
                  <a:lnTo>
                    <a:pt x="6700" y="279636"/>
                  </a:lnTo>
                  <a:lnTo>
                    <a:pt x="13911" y="340156"/>
                  </a:lnTo>
                  <a:lnTo>
                    <a:pt x="12345" y="384277"/>
                  </a:lnTo>
                  <a:lnTo>
                    <a:pt x="559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49332" y="157927"/>
              <a:ext cx="278752" cy="259596"/>
            </a:xfrm>
            <a:custGeom>
              <a:avLst/>
              <a:gdLst/>
              <a:ahLst/>
              <a:cxnLst/>
              <a:rect l="0" t="0" r="0" b="0"/>
              <a:pathLst>
                <a:path w="278752" h="259596">
                  <a:moveTo>
                    <a:pt x="278751" y="210570"/>
                  </a:moveTo>
                  <a:lnTo>
                    <a:pt x="245129" y="212910"/>
                  </a:lnTo>
                  <a:lnTo>
                    <a:pt x="193427" y="230356"/>
                  </a:lnTo>
                  <a:lnTo>
                    <a:pt x="138154" y="251003"/>
                  </a:lnTo>
                  <a:lnTo>
                    <a:pt x="90603" y="259595"/>
                  </a:lnTo>
                  <a:lnTo>
                    <a:pt x="45059" y="256551"/>
                  </a:lnTo>
                  <a:lnTo>
                    <a:pt x="22420" y="248164"/>
                  </a:lnTo>
                  <a:lnTo>
                    <a:pt x="13107" y="242651"/>
                  </a:lnTo>
                  <a:lnTo>
                    <a:pt x="6898" y="234297"/>
                  </a:lnTo>
                  <a:lnTo>
                    <a:pt x="0" y="212537"/>
                  </a:lnTo>
                  <a:lnTo>
                    <a:pt x="3977" y="159269"/>
                  </a:lnTo>
                  <a:lnTo>
                    <a:pt x="16027" y="96755"/>
                  </a:lnTo>
                  <a:lnTo>
                    <a:pt x="35262" y="38999"/>
                  </a:lnTo>
                  <a:lnTo>
                    <a:pt x="576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3390138" y="1189736"/>
            <a:ext cx="0" cy="325323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1610867" y="2895345"/>
            <a:ext cx="35481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3284891" y="2400497"/>
            <a:ext cx="221099" cy="242157"/>
            <a:chOff x="3284891" y="2400497"/>
            <a:chExt cx="221099" cy="242157"/>
          </a:xfrm>
        </p:grpSpPr>
        <p:sp>
          <p:nvSpPr>
            <p:cNvPr id="48" name="Freeform 47"/>
            <p:cNvSpPr/>
            <p:nvPr/>
          </p:nvSpPr>
          <p:spPr>
            <a:xfrm>
              <a:off x="3295419" y="2621595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21058"/>
                  </a:moveTo>
                  <a:lnTo>
                    <a:pt x="151953" y="21058"/>
                  </a:lnTo>
                  <a:lnTo>
                    <a:pt x="98949" y="19888"/>
                  </a:lnTo>
                  <a:lnTo>
                    <a:pt x="37077" y="11992"/>
                  </a:lnTo>
                  <a:lnTo>
                    <a:pt x="19208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84891" y="240049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61639" y="7409"/>
                  </a:lnTo>
                  <a:lnTo>
                    <a:pt x="102508" y="1463"/>
                  </a:lnTo>
                  <a:lnTo>
                    <a:pt x="4693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284891" y="1305533"/>
            <a:ext cx="263213" cy="809232"/>
            <a:chOff x="3284891" y="1305533"/>
            <a:chExt cx="263213" cy="809232"/>
          </a:xfrm>
        </p:grpSpPr>
        <p:sp>
          <p:nvSpPr>
            <p:cNvPr id="51" name="Freeform 50"/>
            <p:cNvSpPr/>
            <p:nvPr/>
          </p:nvSpPr>
          <p:spPr>
            <a:xfrm>
              <a:off x="3305948" y="2105699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0"/>
                  </a:moveTo>
                  <a:lnTo>
                    <a:pt x="146821" y="3120"/>
                  </a:lnTo>
                  <a:lnTo>
                    <a:pt x="99582" y="9065"/>
                  </a:lnTo>
                  <a:lnTo>
                    <a:pt x="46360" y="3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05948" y="1842487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1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84891" y="1579274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0529"/>
                  </a:lnTo>
                  <a:lnTo>
                    <a:pt x="118836" y="9359"/>
                  </a:lnTo>
                  <a:lnTo>
                    <a:pt x="6307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95419" y="1305533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4068" y="15468"/>
                  </a:lnTo>
                  <a:lnTo>
                    <a:pt x="138724" y="11504"/>
                  </a:lnTo>
                  <a:lnTo>
                    <a:pt x="78918" y="7602"/>
                  </a:lnTo>
                  <a:lnTo>
                    <a:pt x="18019" y="1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695088" y="2768994"/>
            <a:ext cx="3369120" cy="663297"/>
            <a:chOff x="1695088" y="2768994"/>
            <a:chExt cx="3369120" cy="663297"/>
          </a:xfrm>
        </p:grpSpPr>
        <p:sp>
          <p:nvSpPr>
            <p:cNvPr id="56" name="Freeform 55"/>
            <p:cNvSpPr/>
            <p:nvPr/>
          </p:nvSpPr>
          <p:spPr>
            <a:xfrm>
              <a:off x="3632331" y="2800580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13627" y="53875"/>
                  </a:lnTo>
                  <a:lnTo>
                    <a:pt x="3039" y="98119"/>
                  </a:lnTo>
                  <a:lnTo>
                    <a:pt x="600" y="1515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95544" y="2821637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52642" y="0"/>
                  </a:moveTo>
                  <a:lnTo>
                    <a:pt x="37001" y="26386"/>
                  </a:lnTo>
                  <a:lnTo>
                    <a:pt x="17798" y="83312"/>
                  </a:lnTo>
                  <a:lnTo>
                    <a:pt x="10795" y="134566"/>
                  </a:lnTo>
                  <a:lnTo>
                    <a:pt x="2479" y="18039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69285" y="2832165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31585" y="0"/>
                  </a:moveTo>
                  <a:lnTo>
                    <a:pt x="14797" y="55045"/>
                  </a:lnTo>
                  <a:lnTo>
                    <a:pt x="11371" y="106453"/>
                  </a:lnTo>
                  <a:lnTo>
                    <a:pt x="2269" y="16880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85140" y="2800580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20407" y="16767"/>
                  </a:lnTo>
                  <a:lnTo>
                    <a:pt x="11310" y="69516"/>
                  </a:lnTo>
                  <a:lnTo>
                    <a:pt x="2581" y="126209"/>
                  </a:lnTo>
                  <a:lnTo>
                    <a:pt x="510" y="18246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79938" y="2790051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21056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9444" y="144120"/>
                  </a:lnTo>
                  <a:lnTo>
                    <a:pt x="2211" y="19696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53679" y="2779523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9193" y="130196"/>
                  </a:lnTo>
                  <a:lnTo>
                    <a:pt x="3029" y="1909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16435" y="2768994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11395" y="78807"/>
                  </a:lnTo>
                  <a:lnTo>
                    <a:pt x="9530" y="140913"/>
                  </a:lnTo>
                  <a:lnTo>
                    <a:pt x="2229" y="199454"/>
                  </a:lnTo>
                  <a:lnTo>
                    <a:pt x="660" y="23574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11108" y="2800580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31586" y="0"/>
                  </a:moveTo>
                  <a:lnTo>
                    <a:pt x="25997" y="58617"/>
                  </a:lnTo>
                  <a:lnTo>
                    <a:pt x="22033" y="121196"/>
                  </a:lnTo>
                  <a:lnTo>
                    <a:pt x="18130" y="183644"/>
                  </a:lnTo>
                  <a:lnTo>
                    <a:pt x="4294" y="24510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95253" y="2779523"/>
              <a:ext cx="63173" cy="305327"/>
            </a:xfrm>
            <a:custGeom>
              <a:avLst/>
              <a:gdLst/>
              <a:ahLst/>
              <a:cxnLst/>
              <a:rect l="0" t="0" r="0" b="0"/>
              <a:pathLst>
                <a:path w="63173" h="305327">
                  <a:moveTo>
                    <a:pt x="63172" y="0"/>
                  </a:moveTo>
                  <a:lnTo>
                    <a:pt x="54838" y="37478"/>
                  </a:lnTo>
                  <a:lnTo>
                    <a:pt x="51279" y="62280"/>
                  </a:lnTo>
                  <a:lnTo>
                    <a:pt x="36169" y="116331"/>
                  </a:lnTo>
                  <a:lnTo>
                    <a:pt x="26902" y="172068"/>
                  </a:lnTo>
                  <a:lnTo>
                    <a:pt x="21042" y="226968"/>
                  </a:lnTo>
                  <a:lnTo>
                    <a:pt x="6555" y="28365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00455" y="2790051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52643" y="0"/>
                  </a:moveTo>
                  <a:lnTo>
                    <a:pt x="52643" y="22357"/>
                  </a:lnTo>
                  <a:lnTo>
                    <a:pt x="32857" y="76991"/>
                  </a:lnTo>
                  <a:lnTo>
                    <a:pt x="27471" y="102068"/>
                  </a:lnTo>
                  <a:lnTo>
                    <a:pt x="25224" y="163093"/>
                  </a:lnTo>
                  <a:lnTo>
                    <a:pt x="10153" y="2235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95129" y="2811108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73700" y="0"/>
                  </a:moveTo>
                  <a:lnTo>
                    <a:pt x="55741" y="55045"/>
                  </a:lnTo>
                  <a:lnTo>
                    <a:pt x="42033" y="106453"/>
                  </a:lnTo>
                  <a:lnTo>
                    <a:pt x="25726" y="168394"/>
                  </a:lnTo>
                  <a:lnTo>
                    <a:pt x="16083" y="2300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95088" y="2800580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0"/>
                  </a:moveTo>
                  <a:lnTo>
                    <a:pt x="24155" y="55045"/>
                  </a:lnTo>
                  <a:lnTo>
                    <a:pt x="13567" y="109572"/>
                  </a:lnTo>
                  <a:lnTo>
                    <a:pt x="11128" y="170733"/>
                  </a:lnTo>
                  <a:lnTo>
                    <a:pt x="3411" y="22553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95419" y="3158549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0"/>
                  </a:moveTo>
                  <a:lnTo>
                    <a:pt x="151689" y="5589"/>
                  </a:lnTo>
                  <a:lnTo>
                    <a:pt x="98940" y="2317"/>
                  </a:lnTo>
                  <a:lnTo>
                    <a:pt x="42248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95419" y="341123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1953" y="15467"/>
                  </a:lnTo>
                  <a:lnTo>
                    <a:pt x="97780" y="11504"/>
                  </a:lnTo>
                  <a:lnTo>
                    <a:pt x="45138" y="76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221720" y="3706031"/>
            <a:ext cx="305327" cy="663296"/>
            <a:chOff x="3221720" y="3706031"/>
            <a:chExt cx="305327" cy="663296"/>
          </a:xfrm>
        </p:grpSpPr>
        <p:sp>
          <p:nvSpPr>
            <p:cNvPr id="71" name="Freeform 70"/>
            <p:cNvSpPr/>
            <p:nvPr/>
          </p:nvSpPr>
          <p:spPr>
            <a:xfrm>
              <a:off x="3284891" y="370603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42114"/>
                  </a:moveTo>
                  <a:lnTo>
                    <a:pt x="141425" y="27460"/>
                  </a:lnTo>
                  <a:lnTo>
                    <a:pt x="87250" y="15086"/>
                  </a:lnTo>
                  <a:lnTo>
                    <a:pt x="34609" y="83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37533" y="396924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09839" y="16931"/>
                  </a:lnTo>
                  <a:lnTo>
                    <a:pt x="56835" y="10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16476" y="4179813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62564" y="12724"/>
                  </a:lnTo>
                  <a:lnTo>
                    <a:pt x="104726" y="3582"/>
                  </a:lnTo>
                  <a:lnTo>
                    <a:pt x="48719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21720" y="4327212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42114"/>
                  </a:moveTo>
                  <a:lnTo>
                    <a:pt x="241876" y="24156"/>
                  </a:lnTo>
                  <a:lnTo>
                    <a:pt x="194369" y="15086"/>
                  </a:lnTo>
                  <a:lnTo>
                    <a:pt x="143249" y="10709"/>
                  </a:lnTo>
                  <a:lnTo>
                    <a:pt x="92227" y="3693"/>
                  </a:lnTo>
                  <a:lnTo>
                    <a:pt x="35592" y="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3315869" y="2586275"/>
            <a:ext cx="146102" cy="143907"/>
          </a:xfrm>
          <a:custGeom>
            <a:avLst/>
            <a:gdLst/>
            <a:ahLst/>
            <a:cxnLst/>
            <a:rect l="0" t="0" r="0" b="0"/>
            <a:pathLst>
              <a:path w="146102" h="143907">
                <a:moveTo>
                  <a:pt x="95364" y="24792"/>
                </a:moveTo>
                <a:lnTo>
                  <a:pt x="52672" y="27911"/>
                </a:lnTo>
                <a:lnTo>
                  <a:pt x="42336" y="30381"/>
                </a:lnTo>
                <a:lnTo>
                  <a:pt x="24613" y="42484"/>
                </a:lnTo>
                <a:lnTo>
                  <a:pt x="16611" y="50625"/>
                </a:lnTo>
                <a:lnTo>
                  <a:pt x="12446" y="59561"/>
                </a:lnTo>
                <a:lnTo>
                  <a:pt x="10938" y="78849"/>
                </a:lnTo>
                <a:lnTo>
                  <a:pt x="17287" y="96001"/>
                </a:lnTo>
                <a:lnTo>
                  <a:pt x="29077" y="111422"/>
                </a:lnTo>
                <a:lnTo>
                  <a:pt x="55446" y="132089"/>
                </a:lnTo>
                <a:lnTo>
                  <a:pt x="75283" y="141890"/>
                </a:lnTo>
                <a:lnTo>
                  <a:pt x="95798" y="143906"/>
                </a:lnTo>
                <a:lnTo>
                  <a:pt x="115444" y="139733"/>
                </a:lnTo>
                <a:lnTo>
                  <a:pt x="131974" y="130079"/>
                </a:lnTo>
                <a:lnTo>
                  <a:pt x="137318" y="121889"/>
                </a:lnTo>
                <a:lnTo>
                  <a:pt x="143256" y="100312"/>
                </a:lnTo>
                <a:lnTo>
                  <a:pt x="141009" y="67445"/>
                </a:lnTo>
                <a:lnTo>
                  <a:pt x="132935" y="35480"/>
                </a:lnTo>
                <a:lnTo>
                  <a:pt x="127430" y="27238"/>
                </a:lnTo>
                <a:lnTo>
                  <a:pt x="111955" y="14961"/>
                </a:lnTo>
                <a:lnTo>
                  <a:pt x="83512" y="1472"/>
                </a:lnTo>
                <a:lnTo>
                  <a:pt x="63191" y="0"/>
                </a:lnTo>
                <a:lnTo>
                  <a:pt x="43630" y="4414"/>
                </a:lnTo>
                <a:lnTo>
                  <a:pt x="12009" y="26313"/>
                </a:lnTo>
                <a:lnTo>
                  <a:pt x="4699" y="32825"/>
                </a:lnTo>
                <a:lnTo>
                  <a:pt x="995" y="40676"/>
                </a:lnTo>
                <a:lnTo>
                  <a:pt x="0" y="58758"/>
                </a:lnTo>
                <a:lnTo>
                  <a:pt x="6016" y="88668"/>
                </a:lnTo>
                <a:lnTo>
                  <a:pt x="20797" y="114168"/>
                </a:lnTo>
                <a:lnTo>
                  <a:pt x="29275" y="119471"/>
                </a:lnTo>
                <a:lnTo>
                  <a:pt x="51173" y="125363"/>
                </a:lnTo>
                <a:lnTo>
                  <a:pt x="89809" y="123091"/>
                </a:lnTo>
                <a:lnTo>
                  <a:pt x="110832" y="114884"/>
                </a:lnTo>
                <a:lnTo>
                  <a:pt x="143393" y="90551"/>
                </a:lnTo>
                <a:lnTo>
                  <a:pt x="146101" y="82669"/>
                </a:lnTo>
                <a:lnTo>
                  <a:pt x="142870" y="64553"/>
                </a:lnTo>
                <a:lnTo>
                  <a:pt x="130515" y="47923"/>
                </a:lnTo>
                <a:lnTo>
                  <a:pt x="122308" y="40212"/>
                </a:lnTo>
                <a:lnTo>
                  <a:pt x="113327" y="36242"/>
                </a:lnTo>
                <a:lnTo>
                  <a:pt x="93989" y="34950"/>
                </a:lnTo>
                <a:lnTo>
                  <a:pt x="63371" y="40800"/>
                </a:lnTo>
                <a:lnTo>
                  <a:pt x="37661" y="55531"/>
                </a:lnTo>
                <a:lnTo>
                  <a:pt x="32329" y="64002"/>
                </a:lnTo>
                <a:lnTo>
                  <a:pt x="26404" y="85892"/>
                </a:lnTo>
                <a:lnTo>
                  <a:pt x="28334" y="94772"/>
                </a:lnTo>
                <a:lnTo>
                  <a:pt x="33130" y="101861"/>
                </a:lnTo>
                <a:lnTo>
                  <a:pt x="47817" y="112857"/>
                </a:lnTo>
                <a:lnTo>
                  <a:pt x="66043" y="121644"/>
                </a:lnTo>
                <a:lnTo>
                  <a:pt x="85841" y="123209"/>
                </a:lnTo>
                <a:lnTo>
                  <a:pt x="105170" y="118836"/>
                </a:lnTo>
                <a:lnTo>
                  <a:pt x="121559" y="109093"/>
                </a:lnTo>
                <a:lnTo>
                  <a:pt x="125695" y="102050"/>
                </a:lnTo>
                <a:lnTo>
                  <a:pt x="127172" y="84865"/>
                </a:lnTo>
                <a:lnTo>
                  <a:pt x="123588" y="77709"/>
                </a:lnTo>
                <a:lnTo>
                  <a:pt x="110248" y="66638"/>
                </a:lnTo>
                <a:lnTo>
                  <a:pt x="92620" y="64057"/>
                </a:lnTo>
                <a:lnTo>
                  <a:pt x="83006" y="65007"/>
                </a:lnTo>
                <a:lnTo>
                  <a:pt x="75427" y="69149"/>
                </a:lnTo>
                <a:lnTo>
                  <a:pt x="63886" y="83111"/>
                </a:lnTo>
                <a:lnTo>
                  <a:pt x="61096" y="101014"/>
                </a:lnTo>
                <a:lnTo>
                  <a:pt x="61991" y="110702"/>
                </a:lnTo>
                <a:lnTo>
                  <a:pt x="66096" y="118330"/>
                </a:lnTo>
                <a:lnTo>
                  <a:pt x="80016" y="129925"/>
                </a:lnTo>
                <a:lnTo>
                  <a:pt x="87472" y="131146"/>
                </a:lnTo>
                <a:lnTo>
                  <a:pt x="94782" y="129620"/>
                </a:lnTo>
                <a:lnTo>
                  <a:pt x="101995" y="126263"/>
                </a:lnTo>
                <a:lnTo>
                  <a:pt x="113129" y="113174"/>
                </a:lnTo>
                <a:lnTo>
                  <a:pt x="117736" y="104770"/>
                </a:lnTo>
                <a:lnTo>
                  <a:pt x="118467" y="96828"/>
                </a:lnTo>
                <a:lnTo>
                  <a:pt x="113041" y="81765"/>
                </a:lnTo>
                <a:lnTo>
                  <a:pt x="105979" y="76812"/>
                </a:lnTo>
                <a:lnTo>
                  <a:pt x="85653" y="71308"/>
                </a:lnTo>
                <a:lnTo>
                  <a:pt x="77192" y="73350"/>
                </a:lnTo>
                <a:lnTo>
                  <a:pt x="70381" y="78221"/>
                </a:lnTo>
                <a:lnTo>
                  <a:pt x="64671" y="84978"/>
                </a:lnTo>
                <a:lnTo>
                  <a:pt x="63203" y="91822"/>
                </a:lnTo>
                <a:lnTo>
                  <a:pt x="64564" y="98724"/>
                </a:lnTo>
                <a:lnTo>
                  <a:pt x="67812" y="105666"/>
                </a:lnTo>
                <a:lnTo>
                  <a:pt x="74656" y="110293"/>
                </a:lnTo>
                <a:lnTo>
                  <a:pt x="94739" y="115435"/>
                </a:lnTo>
                <a:lnTo>
                  <a:pt x="104306" y="114466"/>
                </a:lnTo>
                <a:lnTo>
                  <a:pt x="121175" y="107151"/>
                </a:lnTo>
                <a:lnTo>
                  <a:pt x="124270" y="100755"/>
                </a:lnTo>
                <a:lnTo>
                  <a:pt x="123993" y="92982"/>
                </a:lnTo>
                <a:lnTo>
                  <a:pt x="121469" y="84290"/>
                </a:lnTo>
                <a:lnTo>
                  <a:pt x="117447" y="79665"/>
                </a:lnTo>
                <a:lnTo>
                  <a:pt x="112425" y="77752"/>
                </a:lnTo>
                <a:lnTo>
                  <a:pt x="95364" y="774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568388" y="2868043"/>
            <a:ext cx="130226" cy="103952"/>
          </a:xfrm>
          <a:custGeom>
            <a:avLst/>
            <a:gdLst/>
            <a:ahLst/>
            <a:cxnLst/>
            <a:rect l="0" t="0" r="0" b="0"/>
            <a:pathLst>
              <a:path w="130226" h="103952">
                <a:moveTo>
                  <a:pt x="85000" y="27293"/>
                </a:moveTo>
                <a:lnTo>
                  <a:pt x="68233" y="21704"/>
                </a:lnTo>
                <a:lnTo>
                  <a:pt x="35449" y="23817"/>
                </a:lnTo>
                <a:lnTo>
                  <a:pt x="26229" y="28486"/>
                </a:lnTo>
                <a:lnTo>
                  <a:pt x="12867" y="43031"/>
                </a:lnTo>
                <a:lnTo>
                  <a:pt x="12345" y="49483"/>
                </a:lnTo>
                <a:lnTo>
                  <a:pt x="15506" y="54955"/>
                </a:lnTo>
                <a:lnTo>
                  <a:pt x="21123" y="59773"/>
                </a:lnTo>
                <a:lnTo>
                  <a:pt x="39843" y="65125"/>
                </a:lnTo>
                <a:lnTo>
                  <a:pt x="51386" y="66553"/>
                </a:lnTo>
                <a:lnTo>
                  <a:pt x="73570" y="61900"/>
                </a:lnTo>
                <a:lnTo>
                  <a:pt x="84399" y="57383"/>
                </a:lnTo>
                <a:lnTo>
                  <a:pt x="90449" y="50863"/>
                </a:lnTo>
                <a:lnTo>
                  <a:pt x="93312" y="43006"/>
                </a:lnTo>
                <a:lnTo>
                  <a:pt x="94051" y="34259"/>
                </a:lnTo>
                <a:lnTo>
                  <a:pt x="91034" y="27258"/>
                </a:lnTo>
                <a:lnTo>
                  <a:pt x="78323" y="16359"/>
                </a:lnTo>
                <a:lnTo>
                  <a:pt x="70020" y="14155"/>
                </a:lnTo>
                <a:lnTo>
                  <a:pt x="51436" y="14825"/>
                </a:lnTo>
                <a:lnTo>
                  <a:pt x="34598" y="22142"/>
                </a:lnTo>
                <a:lnTo>
                  <a:pt x="26832" y="27369"/>
                </a:lnTo>
                <a:lnTo>
                  <a:pt x="15084" y="42535"/>
                </a:lnTo>
                <a:lnTo>
                  <a:pt x="10314" y="51492"/>
                </a:lnTo>
                <a:lnTo>
                  <a:pt x="9473" y="59804"/>
                </a:lnTo>
                <a:lnTo>
                  <a:pt x="14778" y="75278"/>
                </a:lnTo>
                <a:lnTo>
                  <a:pt x="31173" y="86834"/>
                </a:lnTo>
                <a:lnTo>
                  <a:pt x="54058" y="94700"/>
                </a:lnTo>
                <a:lnTo>
                  <a:pt x="79827" y="98196"/>
                </a:lnTo>
                <a:lnTo>
                  <a:pt x="100639" y="93511"/>
                </a:lnTo>
                <a:lnTo>
                  <a:pt x="109464" y="88986"/>
                </a:lnTo>
                <a:lnTo>
                  <a:pt x="114177" y="81290"/>
                </a:lnTo>
                <a:lnTo>
                  <a:pt x="116296" y="60261"/>
                </a:lnTo>
                <a:lnTo>
                  <a:pt x="110218" y="41555"/>
                </a:lnTo>
                <a:lnTo>
                  <a:pt x="105321" y="33292"/>
                </a:lnTo>
                <a:lnTo>
                  <a:pt x="97378" y="27783"/>
                </a:lnTo>
                <a:lnTo>
                  <a:pt x="76074" y="21662"/>
                </a:lnTo>
                <a:lnTo>
                  <a:pt x="43361" y="23805"/>
                </a:lnTo>
                <a:lnTo>
                  <a:pt x="25160" y="31982"/>
                </a:lnTo>
                <a:lnTo>
                  <a:pt x="17031" y="37438"/>
                </a:lnTo>
                <a:lnTo>
                  <a:pt x="4879" y="52859"/>
                </a:lnTo>
                <a:lnTo>
                  <a:pt x="0" y="61885"/>
                </a:lnTo>
                <a:lnTo>
                  <a:pt x="258" y="69072"/>
                </a:lnTo>
                <a:lnTo>
                  <a:pt x="3939" y="75033"/>
                </a:lnTo>
                <a:lnTo>
                  <a:pt x="17388" y="84776"/>
                </a:lnTo>
                <a:lnTo>
                  <a:pt x="45859" y="95668"/>
                </a:lnTo>
                <a:lnTo>
                  <a:pt x="70334" y="98626"/>
                </a:lnTo>
                <a:lnTo>
                  <a:pt x="90570" y="93702"/>
                </a:lnTo>
                <a:lnTo>
                  <a:pt x="99242" y="89113"/>
                </a:lnTo>
                <a:lnTo>
                  <a:pt x="111997" y="74656"/>
                </a:lnTo>
                <a:lnTo>
                  <a:pt x="117036" y="65887"/>
                </a:lnTo>
                <a:lnTo>
                  <a:pt x="118056" y="56532"/>
                </a:lnTo>
                <a:lnTo>
                  <a:pt x="112950" y="36779"/>
                </a:lnTo>
                <a:lnTo>
                  <a:pt x="96921" y="11517"/>
                </a:lnTo>
                <a:lnTo>
                  <a:pt x="77820" y="2734"/>
                </a:lnTo>
                <a:lnTo>
                  <a:pt x="54903" y="0"/>
                </a:lnTo>
                <a:lnTo>
                  <a:pt x="33019" y="2685"/>
                </a:lnTo>
                <a:lnTo>
                  <a:pt x="24610" y="7378"/>
                </a:lnTo>
                <a:lnTo>
                  <a:pt x="12147" y="21952"/>
                </a:lnTo>
                <a:lnTo>
                  <a:pt x="8947" y="43247"/>
                </a:lnTo>
                <a:lnTo>
                  <a:pt x="9732" y="55477"/>
                </a:lnTo>
                <a:lnTo>
                  <a:pt x="19962" y="75304"/>
                </a:lnTo>
                <a:lnTo>
                  <a:pt x="36207" y="90745"/>
                </a:lnTo>
                <a:lnTo>
                  <a:pt x="55126" y="101508"/>
                </a:lnTo>
                <a:lnTo>
                  <a:pt x="75232" y="103951"/>
                </a:lnTo>
                <a:lnTo>
                  <a:pt x="94697" y="99968"/>
                </a:lnTo>
                <a:lnTo>
                  <a:pt x="111147" y="90399"/>
                </a:lnTo>
                <a:lnTo>
                  <a:pt x="123137" y="75227"/>
                </a:lnTo>
                <a:lnTo>
                  <a:pt x="127972" y="66268"/>
                </a:lnTo>
                <a:lnTo>
                  <a:pt x="130225" y="46955"/>
                </a:lnTo>
                <a:lnTo>
                  <a:pt x="129188" y="36892"/>
                </a:lnTo>
                <a:lnTo>
                  <a:pt x="118677" y="19471"/>
                </a:lnTo>
                <a:lnTo>
                  <a:pt x="110961" y="11550"/>
                </a:lnTo>
                <a:lnTo>
                  <a:pt x="89909" y="2749"/>
                </a:lnTo>
                <a:lnTo>
                  <a:pt x="77744" y="402"/>
                </a:lnTo>
                <a:lnTo>
                  <a:pt x="54869" y="4033"/>
                </a:lnTo>
                <a:lnTo>
                  <a:pt x="43856" y="8277"/>
                </a:lnTo>
                <a:lnTo>
                  <a:pt x="28499" y="22351"/>
                </a:lnTo>
                <a:lnTo>
                  <a:pt x="22766" y="31018"/>
                </a:lnTo>
                <a:lnTo>
                  <a:pt x="19516" y="50006"/>
                </a:lnTo>
                <a:lnTo>
                  <a:pt x="20287" y="59982"/>
                </a:lnTo>
                <a:lnTo>
                  <a:pt x="24311" y="67803"/>
                </a:lnTo>
                <a:lnTo>
                  <a:pt x="38140" y="79613"/>
                </a:lnTo>
                <a:lnTo>
                  <a:pt x="46741" y="82060"/>
                </a:lnTo>
                <a:lnTo>
                  <a:pt x="65656" y="81660"/>
                </a:lnTo>
                <a:lnTo>
                  <a:pt x="82642" y="74463"/>
                </a:lnTo>
                <a:lnTo>
                  <a:pt x="96820" y="63466"/>
                </a:lnTo>
                <a:lnTo>
                  <a:pt x="116586" y="3782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Connector 77"/>
          <p:cNvCxnSpPr/>
          <p:nvPr/>
        </p:nvCxnSpPr>
        <p:spPr>
          <a:xfrm flipH="1" flipV="1">
            <a:off x="2074164" y="1326641"/>
            <a:ext cx="2516251" cy="252679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Freeform 78"/>
          <p:cNvSpPr/>
          <p:nvPr/>
        </p:nvSpPr>
        <p:spPr>
          <a:xfrm>
            <a:off x="3334475" y="1804999"/>
            <a:ext cx="127092" cy="145283"/>
          </a:xfrm>
          <a:custGeom>
            <a:avLst/>
            <a:gdLst/>
            <a:ahLst/>
            <a:cxnLst/>
            <a:rect l="0" t="0" r="0" b="0"/>
            <a:pathLst>
              <a:path w="127092" h="145283">
                <a:moveTo>
                  <a:pt x="97815" y="26959"/>
                </a:moveTo>
                <a:lnTo>
                  <a:pt x="86636" y="15781"/>
                </a:lnTo>
                <a:lnTo>
                  <a:pt x="68670" y="10293"/>
                </a:lnTo>
                <a:lnTo>
                  <a:pt x="57328" y="8829"/>
                </a:lnTo>
                <a:lnTo>
                  <a:pt x="35367" y="13442"/>
                </a:lnTo>
                <a:lnTo>
                  <a:pt x="24597" y="17948"/>
                </a:lnTo>
                <a:lnTo>
                  <a:pt x="17418" y="25631"/>
                </a:lnTo>
                <a:lnTo>
                  <a:pt x="9440" y="46646"/>
                </a:lnTo>
                <a:lnTo>
                  <a:pt x="9014" y="68464"/>
                </a:lnTo>
                <a:lnTo>
                  <a:pt x="13894" y="88690"/>
                </a:lnTo>
                <a:lnTo>
                  <a:pt x="23862" y="105478"/>
                </a:lnTo>
                <a:lnTo>
                  <a:pt x="30965" y="109720"/>
                </a:lnTo>
                <a:lnTo>
                  <a:pt x="48217" y="111315"/>
                </a:lnTo>
                <a:lnTo>
                  <a:pt x="77660" y="105636"/>
                </a:lnTo>
                <a:lnTo>
                  <a:pt x="103021" y="90955"/>
                </a:lnTo>
                <a:lnTo>
                  <a:pt x="114947" y="75289"/>
                </a:lnTo>
                <a:lnTo>
                  <a:pt x="119764" y="66198"/>
                </a:lnTo>
                <a:lnTo>
                  <a:pt x="121998" y="46738"/>
                </a:lnTo>
                <a:lnTo>
                  <a:pt x="120956" y="36636"/>
                </a:lnTo>
                <a:lnTo>
                  <a:pt x="110439" y="19172"/>
                </a:lnTo>
                <a:lnTo>
                  <a:pt x="102722" y="11239"/>
                </a:lnTo>
                <a:lnTo>
                  <a:pt x="94067" y="7120"/>
                </a:lnTo>
                <a:lnTo>
                  <a:pt x="75092" y="5664"/>
                </a:lnTo>
                <a:lnTo>
                  <a:pt x="44679" y="17010"/>
                </a:lnTo>
                <a:lnTo>
                  <a:pt x="30135" y="31896"/>
                </a:lnTo>
                <a:lnTo>
                  <a:pt x="2465" y="73016"/>
                </a:lnTo>
                <a:lnTo>
                  <a:pt x="2015" y="91882"/>
                </a:lnTo>
                <a:lnTo>
                  <a:pt x="13927" y="122235"/>
                </a:lnTo>
                <a:lnTo>
                  <a:pt x="28946" y="136764"/>
                </a:lnTo>
                <a:lnTo>
                  <a:pt x="37864" y="142276"/>
                </a:lnTo>
                <a:lnTo>
                  <a:pt x="57132" y="145282"/>
                </a:lnTo>
                <a:lnTo>
                  <a:pt x="67184" y="144445"/>
                </a:lnTo>
                <a:lnTo>
                  <a:pt x="84591" y="137277"/>
                </a:lnTo>
                <a:lnTo>
                  <a:pt x="92508" y="132090"/>
                </a:lnTo>
                <a:lnTo>
                  <a:pt x="104425" y="116968"/>
                </a:lnTo>
                <a:lnTo>
                  <a:pt x="121607" y="78664"/>
                </a:lnTo>
                <a:lnTo>
                  <a:pt x="127091" y="42149"/>
                </a:lnTo>
                <a:lnTo>
                  <a:pt x="124351" y="31236"/>
                </a:lnTo>
                <a:lnTo>
                  <a:pt x="111948" y="12872"/>
                </a:lnTo>
                <a:lnTo>
                  <a:pt x="91618" y="3151"/>
                </a:lnTo>
                <a:lnTo>
                  <a:pt x="68155" y="0"/>
                </a:lnTo>
                <a:lnTo>
                  <a:pt x="46028" y="2499"/>
                </a:lnTo>
                <a:lnTo>
                  <a:pt x="27615" y="10629"/>
                </a:lnTo>
                <a:lnTo>
                  <a:pt x="19429" y="16072"/>
                </a:lnTo>
                <a:lnTo>
                  <a:pt x="7215" y="31479"/>
                </a:lnTo>
                <a:lnTo>
                  <a:pt x="2320" y="40501"/>
                </a:lnTo>
                <a:lnTo>
                  <a:pt x="0" y="59884"/>
                </a:lnTo>
                <a:lnTo>
                  <a:pt x="4039" y="80197"/>
                </a:lnTo>
                <a:lnTo>
                  <a:pt x="13633" y="100923"/>
                </a:lnTo>
                <a:lnTo>
                  <a:pt x="21806" y="106684"/>
                </a:lnTo>
                <a:lnTo>
                  <a:pt x="43366" y="109966"/>
                </a:lnTo>
                <a:lnTo>
                  <a:pt x="65427" y="104405"/>
                </a:lnTo>
                <a:lnTo>
                  <a:pt x="85760" y="92965"/>
                </a:lnTo>
                <a:lnTo>
                  <a:pt x="102595" y="76182"/>
                </a:lnTo>
                <a:lnTo>
                  <a:pt x="106851" y="66794"/>
                </a:lnTo>
                <a:lnTo>
                  <a:pt x="108460" y="47003"/>
                </a:lnTo>
                <a:lnTo>
                  <a:pt x="104912" y="39152"/>
                </a:lnTo>
                <a:lnTo>
                  <a:pt x="91610" y="27309"/>
                </a:lnTo>
                <a:lnTo>
                  <a:pt x="70881" y="21265"/>
                </a:lnTo>
                <a:lnTo>
                  <a:pt x="58801" y="19654"/>
                </a:lnTo>
                <a:lnTo>
                  <a:pt x="48409" y="22089"/>
                </a:lnTo>
                <a:lnTo>
                  <a:pt x="30623" y="34153"/>
                </a:lnTo>
                <a:lnTo>
                  <a:pt x="21158" y="54333"/>
                </a:lnTo>
                <a:lnTo>
                  <a:pt x="18635" y="66265"/>
                </a:lnTo>
                <a:lnTo>
                  <a:pt x="20462" y="75390"/>
                </a:lnTo>
                <a:lnTo>
                  <a:pt x="25189" y="82643"/>
                </a:lnTo>
                <a:lnTo>
                  <a:pt x="31850" y="88648"/>
                </a:lnTo>
                <a:lnTo>
                  <a:pt x="39800" y="91482"/>
                </a:lnTo>
                <a:lnTo>
                  <a:pt x="57993" y="91511"/>
                </a:lnTo>
                <a:lnTo>
                  <a:pt x="74657" y="81385"/>
                </a:lnTo>
                <a:lnTo>
                  <a:pt x="82376" y="73772"/>
                </a:lnTo>
                <a:lnTo>
                  <a:pt x="84013" y="67526"/>
                </a:lnTo>
                <a:lnTo>
                  <a:pt x="81594" y="62193"/>
                </a:lnTo>
                <a:lnTo>
                  <a:pt x="76473" y="57467"/>
                </a:lnTo>
                <a:lnTo>
                  <a:pt x="70719" y="56656"/>
                </a:lnTo>
                <a:lnTo>
                  <a:pt x="58086" y="61995"/>
                </a:lnTo>
                <a:lnTo>
                  <a:pt x="54951" y="67864"/>
                </a:lnTo>
                <a:lnTo>
                  <a:pt x="54588" y="83743"/>
                </a:lnTo>
                <a:lnTo>
                  <a:pt x="59638" y="88212"/>
                </a:lnTo>
                <a:lnTo>
                  <a:pt x="77728" y="90058"/>
                </a:lnTo>
                <a:lnTo>
                  <a:pt x="85593" y="86572"/>
                </a:lnTo>
                <a:lnTo>
                  <a:pt x="97452" y="73341"/>
                </a:lnTo>
                <a:lnTo>
                  <a:pt x="98743" y="66069"/>
                </a:lnTo>
                <a:lnTo>
                  <a:pt x="97264" y="58882"/>
                </a:lnTo>
                <a:lnTo>
                  <a:pt x="93938" y="51750"/>
                </a:lnTo>
                <a:lnTo>
                  <a:pt x="89381" y="49336"/>
                </a:lnTo>
                <a:lnTo>
                  <a:pt x="84003" y="50066"/>
                </a:lnTo>
                <a:lnTo>
                  <a:pt x="55701" y="690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3651028" y="1324823"/>
            <a:ext cx="107764" cy="112903"/>
          </a:xfrm>
          <a:custGeom>
            <a:avLst/>
            <a:gdLst/>
            <a:ahLst/>
            <a:cxnLst/>
            <a:rect l="0" t="0" r="0" b="0"/>
            <a:pathLst>
              <a:path w="107764" h="112903">
                <a:moveTo>
                  <a:pt x="86588" y="43881"/>
                </a:moveTo>
                <a:lnTo>
                  <a:pt x="62542" y="53457"/>
                </a:lnTo>
                <a:lnTo>
                  <a:pt x="48215" y="64125"/>
                </a:lnTo>
                <a:lnTo>
                  <a:pt x="45798" y="70245"/>
                </a:lnTo>
                <a:lnTo>
                  <a:pt x="46527" y="76665"/>
                </a:lnTo>
                <a:lnTo>
                  <a:pt x="49352" y="83285"/>
                </a:lnTo>
                <a:lnTo>
                  <a:pt x="55915" y="86528"/>
                </a:lnTo>
                <a:lnTo>
                  <a:pt x="75685" y="87012"/>
                </a:lnTo>
                <a:lnTo>
                  <a:pt x="93831" y="80208"/>
                </a:lnTo>
                <a:lnTo>
                  <a:pt x="101945" y="75118"/>
                </a:lnTo>
                <a:lnTo>
                  <a:pt x="105015" y="68215"/>
                </a:lnTo>
                <a:lnTo>
                  <a:pt x="104722" y="60104"/>
                </a:lnTo>
                <a:lnTo>
                  <a:pt x="98157" y="42902"/>
                </a:lnTo>
                <a:lnTo>
                  <a:pt x="87441" y="27458"/>
                </a:lnTo>
                <a:lnTo>
                  <a:pt x="68640" y="19035"/>
                </a:lnTo>
                <a:lnTo>
                  <a:pt x="57075" y="16788"/>
                </a:lnTo>
                <a:lnTo>
                  <a:pt x="34867" y="20532"/>
                </a:lnTo>
                <a:lnTo>
                  <a:pt x="24031" y="24805"/>
                </a:lnTo>
                <a:lnTo>
                  <a:pt x="8872" y="38912"/>
                </a:lnTo>
                <a:lnTo>
                  <a:pt x="3192" y="47588"/>
                </a:lnTo>
                <a:lnTo>
                  <a:pt x="0" y="66586"/>
                </a:lnTo>
                <a:lnTo>
                  <a:pt x="787" y="76565"/>
                </a:lnTo>
                <a:lnTo>
                  <a:pt x="7900" y="93892"/>
                </a:lnTo>
                <a:lnTo>
                  <a:pt x="13073" y="101788"/>
                </a:lnTo>
                <a:lnTo>
                  <a:pt x="21200" y="107053"/>
                </a:lnTo>
                <a:lnTo>
                  <a:pt x="42709" y="112902"/>
                </a:lnTo>
                <a:lnTo>
                  <a:pt x="64747" y="109262"/>
                </a:lnTo>
                <a:lnTo>
                  <a:pt x="93765" y="94059"/>
                </a:lnTo>
                <a:lnTo>
                  <a:pt x="101901" y="87862"/>
                </a:lnTo>
                <a:lnTo>
                  <a:pt x="106155" y="79051"/>
                </a:lnTo>
                <a:lnTo>
                  <a:pt x="107763" y="56782"/>
                </a:lnTo>
                <a:lnTo>
                  <a:pt x="102091" y="23527"/>
                </a:lnTo>
                <a:lnTo>
                  <a:pt x="96923" y="15104"/>
                </a:lnTo>
                <a:lnTo>
                  <a:pt x="81823" y="2625"/>
                </a:lnTo>
                <a:lnTo>
                  <a:pt x="72883" y="0"/>
                </a:lnTo>
                <a:lnTo>
                  <a:pt x="53591" y="202"/>
                </a:lnTo>
                <a:lnTo>
                  <a:pt x="36438" y="7310"/>
                </a:lnTo>
                <a:lnTo>
                  <a:pt x="28588" y="12482"/>
                </a:lnTo>
                <a:lnTo>
                  <a:pt x="16746" y="27586"/>
                </a:lnTo>
                <a:lnTo>
                  <a:pt x="11951" y="36527"/>
                </a:lnTo>
                <a:lnTo>
                  <a:pt x="9742" y="55821"/>
                </a:lnTo>
                <a:lnTo>
                  <a:pt x="13830" y="74924"/>
                </a:lnTo>
                <a:lnTo>
                  <a:pt x="23446" y="91213"/>
                </a:lnTo>
                <a:lnTo>
                  <a:pt x="30455" y="95323"/>
                </a:lnTo>
                <a:lnTo>
                  <a:pt x="47602" y="96770"/>
                </a:lnTo>
                <a:lnTo>
                  <a:pt x="76987" y="85418"/>
                </a:lnTo>
                <a:lnTo>
                  <a:pt x="91290" y="70531"/>
                </a:lnTo>
                <a:lnTo>
                  <a:pt x="96741" y="61648"/>
                </a:lnTo>
                <a:lnTo>
                  <a:pt x="99680" y="42419"/>
                </a:lnTo>
                <a:lnTo>
                  <a:pt x="98826" y="32378"/>
                </a:lnTo>
                <a:lnTo>
                  <a:pt x="88518" y="14982"/>
                </a:lnTo>
                <a:lnTo>
                  <a:pt x="80855" y="7068"/>
                </a:lnTo>
                <a:lnTo>
                  <a:pt x="72238" y="4131"/>
                </a:lnTo>
                <a:lnTo>
                  <a:pt x="53304" y="7107"/>
                </a:lnTo>
                <a:lnTo>
                  <a:pt x="45682" y="12346"/>
                </a:lnTo>
                <a:lnTo>
                  <a:pt x="34093" y="27526"/>
                </a:lnTo>
                <a:lnTo>
                  <a:pt x="26580" y="61392"/>
                </a:lnTo>
                <a:lnTo>
                  <a:pt x="29036" y="70763"/>
                </a:lnTo>
                <a:lnTo>
                  <a:pt x="34182" y="78180"/>
                </a:lnTo>
                <a:lnTo>
                  <a:pt x="41122" y="84295"/>
                </a:lnTo>
                <a:lnTo>
                  <a:pt x="49258" y="87201"/>
                </a:lnTo>
                <a:lnTo>
                  <a:pt x="67658" y="87311"/>
                </a:lnTo>
                <a:lnTo>
                  <a:pt x="75137" y="83363"/>
                </a:lnTo>
                <a:lnTo>
                  <a:pt x="86569" y="69618"/>
                </a:lnTo>
                <a:lnTo>
                  <a:pt x="87745" y="62209"/>
                </a:lnTo>
                <a:lnTo>
                  <a:pt x="86190" y="54930"/>
                </a:lnTo>
                <a:lnTo>
                  <a:pt x="82813" y="47737"/>
                </a:lnTo>
                <a:lnTo>
                  <a:pt x="77052" y="44112"/>
                </a:lnTo>
                <a:lnTo>
                  <a:pt x="61293" y="43204"/>
                </a:lnTo>
                <a:lnTo>
                  <a:pt x="55687" y="48109"/>
                </a:lnTo>
                <a:lnTo>
                  <a:pt x="49458" y="66037"/>
                </a:lnTo>
                <a:lnTo>
                  <a:pt x="51306" y="71520"/>
                </a:lnTo>
                <a:lnTo>
                  <a:pt x="56048" y="74005"/>
                </a:lnTo>
                <a:lnTo>
                  <a:pt x="62718" y="74493"/>
                </a:lnTo>
                <a:lnTo>
                  <a:pt x="65996" y="71308"/>
                </a:lnTo>
                <a:lnTo>
                  <a:pt x="67010" y="65675"/>
                </a:lnTo>
                <a:lnTo>
                  <a:pt x="66517" y="58410"/>
                </a:lnTo>
                <a:lnTo>
                  <a:pt x="63849" y="54737"/>
                </a:lnTo>
                <a:lnTo>
                  <a:pt x="59730" y="53458"/>
                </a:lnTo>
                <a:lnTo>
                  <a:pt x="44474" y="544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/>
          <p:nvPr/>
        </p:nvCxnSpPr>
        <p:spPr>
          <a:xfrm flipH="1">
            <a:off x="1993900" y="850900"/>
            <a:ext cx="2095500" cy="321310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reeform 81"/>
          <p:cNvSpPr/>
          <p:nvPr/>
        </p:nvSpPr>
        <p:spPr>
          <a:xfrm>
            <a:off x="3073267" y="2324398"/>
            <a:ext cx="112569" cy="147980"/>
          </a:xfrm>
          <a:custGeom>
            <a:avLst/>
            <a:gdLst/>
            <a:ahLst/>
            <a:cxnLst/>
            <a:rect l="0" t="0" r="0" b="0"/>
            <a:pathLst>
              <a:path w="112569" h="147980">
                <a:moveTo>
                  <a:pt x="64225" y="12928"/>
                </a:moveTo>
                <a:lnTo>
                  <a:pt x="40178" y="22503"/>
                </a:lnTo>
                <a:lnTo>
                  <a:pt x="25851" y="33171"/>
                </a:lnTo>
                <a:lnTo>
                  <a:pt x="10221" y="57920"/>
                </a:lnTo>
                <a:lnTo>
                  <a:pt x="8248" y="80498"/>
                </a:lnTo>
                <a:lnTo>
                  <a:pt x="12440" y="103790"/>
                </a:lnTo>
                <a:lnTo>
                  <a:pt x="22102" y="121941"/>
                </a:lnTo>
                <a:lnTo>
                  <a:pt x="46285" y="145314"/>
                </a:lnTo>
                <a:lnTo>
                  <a:pt x="55774" y="147979"/>
                </a:lnTo>
                <a:lnTo>
                  <a:pt x="75677" y="144700"/>
                </a:lnTo>
                <a:lnTo>
                  <a:pt x="93101" y="132325"/>
                </a:lnTo>
                <a:lnTo>
                  <a:pt x="101023" y="124111"/>
                </a:lnTo>
                <a:lnTo>
                  <a:pt x="109826" y="102507"/>
                </a:lnTo>
                <a:lnTo>
                  <a:pt x="112568" y="78477"/>
                </a:lnTo>
                <a:lnTo>
                  <a:pt x="109887" y="56099"/>
                </a:lnTo>
                <a:lnTo>
                  <a:pt x="96212" y="23770"/>
                </a:lnTo>
                <a:lnTo>
                  <a:pt x="80781" y="8778"/>
                </a:lnTo>
                <a:lnTo>
                  <a:pt x="71753" y="3142"/>
                </a:lnTo>
                <a:lnTo>
                  <a:pt x="52363" y="0"/>
                </a:lnTo>
                <a:lnTo>
                  <a:pt x="42279" y="800"/>
                </a:lnTo>
                <a:lnTo>
                  <a:pt x="34386" y="4843"/>
                </a:lnTo>
                <a:lnTo>
                  <a:pt x="3638" y="40633"/>
                </a:lnTo>
                <a:lnTo>
                  <a:pt x="437" y="48945"/>
                </a:lnTo>
                <a:lnTo>
                  <a:pt x="0" y="67540"/>
                </a:lnTo>
                <a:lnTo>
                  <a:pt x="6331" y="97740"/>
                </a:lnTo>
                <a:lnTo>
                  <a:pt x="21205" y="123325"/>
                </a:lnTo>
                <a:lnTo>
                  <a:pt x="29696" y="128640"/>
                </a:lnTo>
                <a:lnTo>
                  <a:pt x="51608" y="134546"/>
                </a:lnTo>
                <a:lnTo>
                  <a:pt x="61663" y="133781"/>
                </a:lnTo>
                <a:lnTo>
                  <a:pt x="79074" y="126692"/>
                </a:lnTo>
                <a:lnTo>
                  <a:pt x="91492" y="112623"/>
                </a:lnTo>
                <a:lnTo>
                  <a:pt x="96441" y="103958"/>
                </a:lnTo>
                <a:lnTo>
                  <a:pt x="98820" y="84971"/>
                </a:lnTo>
                <a:lnTo>
                  <a:pt x="94808" y="66004"/>
                </a:lnTo>
                <a:lnTo>
                  <a:pt x="85226" y="49776"/>
                </a:lnTo>
                <a:lnTo>
                  <a:pt x="77056" y="44512"/>
                </a:lnTo>
                <a:lnTo>
                  <a:pt x="55500" y="38664"/>
                </a:lnTo>
                <a:lnTo>
                  <a:pt x="45540" y="39444"/>
                </a:lnTo>
                <a:lnTo>
                  <a:pt x="28234" y="46550"/>
                </a:lnTo>
                <a:lnTo>
                  <a:pt x="15864" y="63746"/>
                </a:lnTo>
                <a:lnTo>
                  <a:pt x="10927" y="74883"/>
                </a:lnTo>
                <a:lnTo>
                  <a:pt x="9976" y="85817"/>
                </a:lnTo>
                <a:lnTo>
                  <a:pt x="15158" y="107324"/>
                </a:lnTo>
                <a:lnTo>
                  <a:pt x="22155" y="113293"/>
                </a:lnTo>
                <a:lnTo>
                  <a:pt x="31499" y="116103"/>
                </a:lnTo>
                <a:lnTo>
                  <a:pt x="42407" y="116807"/>
                </a:lnTo>
                <a:lnTo>
                  <a:pt x="50850" y="113766"/>
                </a:lnTo>
                <a:lnTo>
                  <a:pt x="63350" y="101029"/>
                </a:lnTo>
                <a:lnTo>
                  <a:pt x="64811" y="93889"/>
                </a:lnTo>
                <a:lnTo>
                  <a:pt x="63446" y="86789"/>
                </a:lnTo>
                <a:lnTo>
                  <a:pt x="60196" y="79716"/>
                </a:lnTo>
                <a:lnTo>
                  <a:pt x="55690" y="77341"/>
                </a:lnTo>
                <a:lnTo>
                  <a:pt x="50346" y="78097"/>
                </a:lnTo>
                <a:lnTo>
                  <a:pt x="44444" y="80940"/>
                </a:lnTo>
                <a:lnTo>
                  <a:pt x="34766" y="93459"/>
                </a:lnTo>
                <a:lnTo>
                  <a:pt x="30548" y="101710"/>
                </a:lnTo>
                <a:lnTo>
                  <a:pt x="30075" y="109551"/>
                </a:lnTo>
                <a:lnTo>
                  <a:pt x="35789" y="124502"/>
                </a:lnTo>
                <a:lnTo>
                  <a:pt x="40588" y="127085"/>
                </a:lnTo>
                <a:lnTo>
                  <a:pt x="46128" y="126467"/>
                </a:lnTo>
                <a:lnTo>
                  <a:pt x="52160" y="123716"/>
                </a:lnTo>
                <a:lnTo>
                  <a:pt x="55012" y="118372"/>
                </a:lnTo>
                <a:lnTo>
                  <a:pt x="55061" y="103076"/>
                </a:lnTo>
                <a:lnTo>
                  <a:pt x="53436" y="101103"/>
                </a:lnTo>
                <a:lnTo>
                  <a:pt x="51183" y="103297"/>
                </a:lnTo>
                <a:lnTo>
                  <a:pt x="48512" y="108269"/>
                </a:lnTo>
                <a:lnTo>
                  <a:pt x="47900" y="108074"/>
                </a:lnTo>
                <a:lnTo>
                  <a:pt x="50340" y="98499"/>
                </a:lnTo>
                <a:lnTo>
                  <a:pt x="50289" y="95712"/>
                </a:lnTo>
                <a:lnTo>
                  <a:pt x="49085" y="95023"/>
                </a:lnTo>
                <a:lnTo>
                  <a:pt x="43168" y="97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5559244" y="2199271"/>
            <a:ext cx="2727482" cy="570711"/>
            <a:chOff x="5559244" y="2199271"/>
            <a:chExt cx="2727482" cy="570711"/>
          </a:xfrm>
        </p:grpSpPr>
        <p:sp>
          <p:nvSpPr>
            <p:cNvPr id="83" name="Freeform 82"/>
            <p:cNvSpPr/>
            <p:nvPr/>
          </p:nvSpPr>
          <p:spPr>
            <a:xfrm>
              <a:off x="5801399" y="2220328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3216"/>
                  </a:lnTo>
                  <a:lnTo>
                    <a:pt x="20585" y="233997"/>
                  </a:lnTo>
                  <a:lnTo>
                    <a:pt x="20995" y="29269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59244" y="2199271"/>
              <a:ext cx="442198" cy="84229"/>
            </a:xfrm>
            <a:custGeom>
              <a:avLst/>
              <a:gdLst/>
              <a:ahLst/>
              <a:cxnLst/>
              <a:rect l="0" t="0" r="0" b="0"/>
              <a:pathLst>
                <a:path w="442198" h="84229">
                  <a:moveTo>
                    <a:pt x="442197" y="0"/>
                  </a:moveTo>
                  <a:lnTo>
                    <a:pt x="387151" y="16789"/>
                  </a:lnTo>
                  <a:lnTo>
                    <a:pt x="327685" y="26084"/>
                  </a:lnTo>
                  <a:lnTo>
                    <a:pt x="267715" y="38904"/>
                  </a:lnTo>
                  <a:lnTo>
                    <a:pt x="216844" y="49222"/>
                  </a:lnTo>
                  <a:lnTo>
                    <a:pt x="164725" y="58518"/>
                  </a:lnTo>
                  <a:lnTo>
                    <a:pt x="113408" y="62962"/>
                  </a:lnTo>
                  <a:lnTo>
                    <a:pt x="53554" y="71232"/>
                  </a:lnTo>
                  <a:lnTo>
                    <a:pt x="20157" y="76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90912" y="2199271"/>
              <a:ext cx="337101" cy="351169"/>
            </a:xfrm>
            <a:custGeom>
              <a:avLst/>
              <a:gdLst/>
              <a:ahLst/>
              <a:cxnLst/>
              <a:rect l="0" t="0" r="0" b="0"/>
              <a:pathLst>
                <a:path w="337101" h="351169">
                  <a:moveTo>
                    <a:pt x="0" y="0"/>
                  </a:moveTo>
                  <a:lnTo>
                    <a:pt x="5589" y="58617"/>
                  </a:lnTo>
                  <a:lnTo>
                    <a:pt x="16789" y="121197"/>
                  </a:lnTo>
                  <a:lnTo>
                    <a:pt x="23334" y="183644"/>
                  </a:lnTo>
                  <a:lnTo>
                    <a:pt x="29956" y="236057"/>
                  </a:lnTo>
                  <a:lnTo>
                    <a:pt x="30094" y="290301"/>
                  </a:lnTo>
                  <a:lnTo>
                    <a:pt x="25425" y="316862"/>
                  </a:lnTo>
                  <a:lnTo>
                    <a:pt x="39296" y="257663"/>
                  </a:lnTo>
                  <a:lnTo>
                    <a:pt x="50508" y="223744"/>
                  </a:lnTo>
                  <a:lnTo>
                    <a:pt x="61832" y="206287"/>
                  </a:lnTo>
                  <a:lnTo>
                    <a:pt x="77784" y="193848"/>
                  </a:lnTo>
                  <a:lnTo>
                    <a:pt x="86951" y="188894"/>
                  </a:lnTo>
                  <a:lnTo>
                    <a:pt x="97742" y="187930"/>
                  </a:lnTo>
                  <a:lnTo>
                    <a:pt x="122210" y="193099"/>
                  </a:lnTo>
                  <a:lnTo>
                    <a:pt x="151114" y="209163"/>
                  </a:lnTo>
                  <a:lnTo>
                    <a:pt x="174496" y="239919"/>
                  </a:lnTo>
                  <a:lnTo>
                    <a:pt x="198989" y="297623"/>
                  </a:lnTo>
                  <a:lnTo>
                    <a:pt x="202849" y="310719"/>
                  </a:lnTo>
                  <a:lnTo>
                    <a:pt x="205422" y="314771"/>
                  </a:lnTo>
                  <a:lnTo>
                    <a:pt x="207139" y="312793"/>
                  </a:lnTo>
                  <a:lnTo>
                    <a:pt x="208283" y="306794"/>
                  </a:lnTo>
                  <a:lnTo>
                    <a:pt x="221071" y="287174"/>
                  </a:lnTo>
                  <a:lnTo>
                    <a:pt x="254758" y="260753"/>
                  </a:lnTo>
                  <a:lnTo>
                    <a:pt x="314867" y="225961"/>
                  </a:lnTo>
                  <a:lnTo>
                    <a:pt x="331404" y="208052"/>
                  </a:lnTo>
                  <a:lnTo>
                    <a:pt x="335580" y="198363"/>
                  </a:lnTo>
                  <a:lnTo>
                    <a:pt x="337100" y="178238"/>
                  </a:lnTo>
                  <a:lnTo>
                    <a:pt x="333528" y="170298"/>
                  </a:lnTo>
                  <a:lnTo>
                    <a:pt x="320200" y="158356"/>
                  </a:lnTo>
                  <a:lnTo>
                    <a:pt x="311732" y="155874"/>
                  </a:lnTo>
                  <a:lnTo>
                    <a:pt x="292966" y="156235"/>
                  </a:lnTo>
                  <a:lnTo>
                    <a:pt x="257081" y="168605"/>
                  </a:lnTo>
                  <a:lnTo>
                    <a:pt x="227990" y="187087"/>
                  </a:lnTo>
                  <a:lnTo>
                    <a:pt x="215192" y="203643"/>
                  </a:lnTo>
                  <a:lnTo>
                    <a:pt x="206775" y="223869"/>
                  </a:lnTo>
                  <a:lnTo>
                    <a:pt x="203206" y="260394"/>
                  </a:lnTo>
                  <a:lnTo>
                    <a:pt x="210208" y="293963"/>
                  </a:lnTo>
                  <a:lnTo>
                    <a:pt x="220548" y="315484"/>
                  </a:lnTo>
                  <a:lnTo>
                    <a:pt x="236062" y="330508"/>
                  </a:lnTo>
                  <a:lnTo>
                    <a:pt x="274617" y="349685"/>
                  </a:lnTo>
                  <a:lnTo>
                    <a:pt x="292068" y="351168"/>
                  </a:lnTo>
                  <a:lnTo>
                    <a:pt x="31585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01565" y="2378255"/>
              <a:ext cx="136871" cy="186310"/>
            </a:xfrm>
            <a:custGeom>
              <a:avLst/>
              <a:gdLst/>
              <a:ahLst/>
              <a:cxnLst/>
              <a:rect l="0" t="0" r="0" b="0"/>
              <a:pathLst>
                <a:path w="136871" h="186310">
                  <a:moveTo>
                    <a:pt x="136870" y="0"/>
                  </a:moveTo>
                  <a:lnTo>
                    <a:pt x="78253" y="5590"/>
                  </a:lnTo>
                  <a:lnTo>
                    <a:pt x="26419" y="19129"/>
                  </a:lnTo>
                  <a:lnTo>
                    <a:pt x="7453" y="30339"/>
                  </a:lnTo>
                  <a:lnTo>
                    <a:pt x="2629" y="37774"/>
                  </a:lnTo>
                  <a:lnTo>
                    <a:pt x="388" y="55393"/>
                  </a:lnTo>
                  <a:lnTo>
                    <a:pt x="3768" y="62665"/>
                  </a:lnTo>
                  <a:lnTo>
                    <a:pt x="16882" y="73865"/>
                  </a:lnTo>
                  <a:lnTo>
                    <a:pt x="74257" y="97973"/>
                  </a:lnTo>
                  <a:lnTo>
                    <a:pt x="105450" y="108708"/>
                  </a:lnTo>
                  <a:lnTo>
                    <a:pt x="123296" y="122014"/>
                  </a:lnTo>
                  <a:lnTo>
                    <a:pt x="131331" y="130476"/>
                  </a:lnTo>
                  <a:lnTo>
                    <a:pt x="134347" y="139627"/>
                  </a:lnTo>
                  <a:lnTo>
                    <a:pt x="131459" y="159153"/>
                  </a:lnTo>
                  <a:lnTo>
                    <a:pt x="126244" y="166933"/>
                  </a:lnTo>
                  <a:lnTo>
                    <a:pt x="111091" y="178698"/>
                  </a:lnTo>
                  <a:lnTo>
                    <a:pt x="77239" y="186309"/>
                  </a:lnTo>
                  <a:lnTo>
                    <a:pt x="24643" y="18075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87971" y="2473012"/>
              <a:ext cx="131599" cy="142095"/>
            </a:xfrm>
            <a:custGeom>
              <a:avLst/>
              <a:gdLst/>
              <a:ahLst/>
              <a:cxnLst/>
              <a:rect l="0" t="0" r="0" b="0"/>
              <a:pathLst>
                <a:path w="131599" h="142095">
                  <a:moveTo>
                    <a:pt x="97863" y="0"/>
                  </a:moveTo>
                  <a:lnTo>
                    <a:pt x="55172" y="3119"/>
                  </a:lnTo>
                  <a:lnTo>
                    <a:pt x="35606" y="9575"/>
                  </a:lnTo>
                  <a:lnTo>
                    <a:pt x="19111" y="20243"/>
                  </a:lnTo>
                  <a:lnTo>
                    <a:pt x="7100" y="35903"/>
                  </a:lnTo>
                  <a:lnTo>
                    <a:pt x="2259" y="44993"/>
                  </a:lnTo>
                  <a:lnTo>
                    <a:pt x="0" y="67570"/>
                  </a:lnTo>
                  <a:lnTo>
                    <a:pt x="4066" y="90862"/>
                  </a:lnTo>
                  <a:lnTo>
                    <a:pt x="19508" y="117129"/>
                  </a:lnTo>
                  <a:lnTo>
                    <a:pt x="32233" y="132386"/>
                  </a:lnTo>
                  <a:lnTo>
                    <a:pt x="55046" y="140727"/>
                  </a:lnTo>
                  <a:lnTo>
                    <a:pt x="82343" y="142094"/>
                  </a:lnTo>
                  <a:lnTo>
                    <a:pt x="106174" y="134903"/>
                  </a:lnTo>
                  <a:lnTo>
                    <a:pt x="122224" y="120788"/>
                  </a:lnTo>
                  <a:lnTo>
                    <a:pt x="128142" y="112111"/>
                  </a:lnTo>
                  <a:lnTo>
                    <a:pt x="131598" y="93111"/>
                  </a:lnTo>
                  <a:lnTo>
                    <a:pt x="130881" y="83131"/>
                  </a:lnTo>
                  <a:lnTo>
                    <a:pt x="123846" y="65803"/>
                  </a:lnTo>
                  <a:lnTo>
                    <a:pt x="112971" y="46013"/>
                  </a:lnTo>
                  <a:lnTo>
                    <a:pt x="10839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38911" y="2262442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10095" y="0"/>
                  </a:moveTo>
                  <a:lnTo>
                    <a:pt x="1761" y="54145"/>
                  </a:lnTo>
                  <a:lnTo>
                    <a:pt x="0" y="114680"/>
                  </a:lnTo>
                  <a:lnTo>
                    <a:pt x="5284" y="171240"/>
                  </a:lnTo>
                  <a:lnTo>
                    <a:pt x="8670" y="226863"/>
                  </a:lnTo>
                  <a:lnTo>
                    <a:pt x="9813" y="287314"/>
                  </a:lnTo>
                  <a:lnTo>
                    <a:pt x="1009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23572" y="2473012"/>
              <a:ext cx="104419" cy="135058"/>
            </a:xfrm>
            <a:custGeom>
              <a:avLst/>
              <a:gdLst/>
              <a:ahLst/>
              <a:cxnLst/>
              <a:rect l="0" t="0" r="0" b="0"/>
              <a:pathLst>
                <a:path w="104419" h="135058">
                  <a:moveTo>
                    <a:pt x="20190" y="0"/>
                  </a:moveTo>
                  <a:lnTo>
                    <a:pt x="9011" y="16768"/>
                  </a:lnTo>
                  <a:lnTo>
                    <a:pt x="2060" y="49552"/>
                  </a:lnTo>
                  <a:lnTo>
                    <a:pt x="0" y="88902"/>
                  </a:lnTo>
                  <a:lnTo>
                    <a:pt x="5757" y="113211"/>
                  </a:lnTo>
                  <a:lnTo>
                    <a:pt x="10569" y="124607"/>
                  </a:lnTo>
                  <a:lnTo>
                    <a:pt x="17285" y="131035"/>
                  </a:lnTo>
                  <a:lnTo>
                    <a:pt x="25272" y="134150"/>
                  </a:lnTo>
                  <a:lnTo>
                    <a:pt x="34107" y="135057"/>
                  </a:lnTo>
                  <a:lnTo>
                    <a:pt x="50162" y="129825"/>
                  </a:lnTo>
                  <a:lnTo>
                    <a:pt x="79533" y="107403"/>
                  </a:lnTo>
                  <a:lnTo>
                    <a:pt x="95225" y="81736"/>
                  </a:lnTo>
                  <a:lnTo>
                    <a:pt x="103208" y="26043"/>
                  </a:lnTo>
                  <a:lnTo>
                    <a:pt x="1044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64861" y="2315085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0528" y="48930"/>
                  </a:lnTo>
                  <a:lnTo>
                    <a:pt x="4939" y="102472"/>
                  </a:lnTo>
                  <a:lnTo>
                    <a:pt x="975" y="163654"/>
                  </a:lnTo>
                  <a:lnTo>
                    <a:pt x="289" y="213566"/>
                  </a:lnTo>
                  <a:lnTo>
                    <a:pt x="56" y="26358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59576" y="244142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8334"/>
                  </a:lnTo>
                  <a:lnTo>
                    <a:pt x="112007" y="10095"/>
                  </a:lnTo>
                  <a:lnTo>
                    <a:pt x="57263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14694" y="2536183"/>
              <a:ext cx="18623" cy="105286"/>
            </a:xfrm>
            <a:custGeom>
              <a:avLst/>
              <a:gdLst/>
              <a:ahLst/>
              <a:cxnLst/>
              <a:rect l="0" t="0" r="0" b="0"/>
              <a:pathLst>
                <a:path w="18623" h="105286">
                  <a:moveTo>
                    <a:pt x="18622" y="0"/>
                  </a:moveTo>
                  <a:lnTo>
                    <a:pt x="1834" y="55045"/>
                  </a:lnTo>
                  <a:lnTo>
                    <a:pt x="0" y="88319"/>
                  </a:lnTo>
                  <a:lnTo>
                    <a:pt x="1528" y="93975"/>
                  </a:lnTo>
                  <a:lnTo>
                    <a:pt x="809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22788" y="24730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93345" y="2536183"/>
              <a:ext cx="81102" cy="135480"/>
            </a:xfrm>
            <a:custGeom>
              <a:avLst/>
              <a:gdLst/>
              <a:ahLst/>
              <a:cxnLst/>
              <a:rect l="0" t="0" r="0" b="0"/>
              <a:pathLst>
                <a:path w="81102" h="135480">
                  <a:moveTo>
                    <a:pt x="66313" y="0"/>
                  </a:moveTo>
                  <a:lnTo>
                    <a:pt x="43956" y="5589"/>
                  </a:lnTo>
                  <a:lnTo>
                    <a:pt x="26741" y="17692"/>
                  </a:lnTo>
                  <a:lnTo>
                    <a:pt x="12461" y="35939"/>
                  </a:lnTo>
                  <a:lnTo>
                    <a:pt x="2215" y="59647"/>
                  </a:lnTo>
                  <a:lnTo>
                    <a:pt x="0" y="82662"/>
                  </a:lnTo>
                  <a:lnTo>
                    <a:pt x="8111" y="126032"/>
                  </a:lnTo>
                  <a:lnTo>
                    <a:pt x="14644" y="131985"/>
                  </a:lnTo>
                  <a:lnTo>
                    <a:pt x="23678" y="134783"/>
                  </a:lnTo>
                  <a:lnTo>
                    <a:pt x="34380" y="135479"/>
                  </a:lnTo>
                  <a:lnTo>
                    <a:pt x="55630" y="130013"/>
                  </a:lnTo>
                  <a:lnTo>
                    <a:pt x="66210" y="125280"/>
                  </a:lnTo>
                  <a:lnTo>
                    <a:pt x="73263" y="117445"/>
                  </a:lnTo>
                  <a:lnTo>
                    <a:pt x="81101" y="96261"/>
                  </a:lnTo>
                  <a:lnTo>
                    <a:pt x="79923" y="58028"/>
                  </a:lnTo>
                  <a:lnTo>
                    <a:pt x="663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33358" y="2532038"/>
              <a:ext cx="136871" cy="159534"/>
            </a:xfrm>
            <a:custGeom>
              <a:avLst/>
              <a:gdLst/>
              <a:ahLst/>
              <a:cxnLst/>
              <a:rect l="0" t="0" r="0" b="0"/>
              <a:pathLst>
                <a:path w="136871" h="159534">
                  <a:moveTo>
                    <a:pt x="0" y="56788"/>
                  </a:moveTo>
                  <a:lnTo>
                    <a:pt x="15641" y="84344"/>
                  </a:lnTo>
                  <a:lnTo>
                    <a:pt x="31209" y="140566"/>
                  </a:lnTo>
                  <a:lnTo>
                    <a:pt x="34844" y="154754"/>
                  </a:lnTo>
                  <a:lnTo>
                    <a:pt x="34928" y="159533"/>
                  </a:lnTo>
                  <a:lnTo>
                    <a:pt x="32644" y="158040"/>
                  </a:lnTo>
                  <a:lnTo>
                    <a:pt x="28782" y="152365"/>
                  </a:lnTo>
                  <a:lnTo>
                    <a:pt x="18955" y="96699"/>
                  </a:lnTo>
                  <a:lnTo>
                    <a:pt x="15444" y="71016"/>
                  </a:lnTo>
                  <a:lnTo>
                    <a:pt x="25676" y="15161"/>
                  </a:lnTo>
                  <a:lnTo>
                    <a:pt x="32326" y="7979"/>
                  </a:lnTo>
                  <a:lnTo>
                    <a:pt x="52191" y="0"/>
                  </a:lnTo>
                  <a:lnTo>
                    <a:pt x="73498" y="2693"/>
                  </a:lnTo>
                  <a:lnTo>
                    <a:pt x="84094" y="6686"/>
                  </a:lnTo>
                  <a:lnTo>
                    <a:pt x="102105" y="23602"/>
                  </a:lnTo>
                  <a:lnTo>
                    <a:pt x="122280" y="59433"/>
                  </a:lnTo>
                  <a:lnTo>
                    <a:pt x="132547" y="99685"/>
                  </a:lnTo>
                  <a:lnTo>
                    <a:pt x="136870" y="151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27851" y="2599354"/>
              <a:ext cx="5591" cy="94757"/>
            </a:xfrm>
            <a:custGeom>
              <a:avLst/>
              <a:gdLst/>
              <a:ahLst/>
              <a:cxnLst/>
              <a:rect l="0" t="0" r="0" b="0"/>
              <a:pathLst>
                <a:path w="5591" h="94757">
                  <a:moveTo>
                    <a:pt x="5590" y="0"/>
                  </a:moveTo>
                  <a:lnTo>
                    <a:pt x="0" y="58617"/>
                  </a:lnTo>
                  <a:lnTo>
                    <a:pt x="376" y="75965"/>
                  </a:lnTo>
                  <a:lnTo>
                    <a:pt x="559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91326" y="24624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16961" y="2528776"/>
              <a:ext cx="169765" cy="228506"/>
            </a:xfrm>
            <a:custGeom>
              <a:avLst/>
              <a:gdLst/>
              <a:ahLst/>
              <a:cxnLst/>
              <a:rect l="0" t="0" r="0" b="0"/>
              <a:pathLst>
                <a:path w="169765" h="228506">
                  <a:moveTo>
                    <a:pt x="127050" y="17935"/>
                  </a:moveTo>
                  <a:lnTo>
                    <a:pt x="115872" y="6757"/>
                  </a:lnTo>
                  <a:lnTo>
                    <a:pt x="97905" y="1269"/>
                  </a:lnTo>
                  <a:lnTo>
                    <a:pt x="75492" y="0"/>
                  </a:lnTo>
                  <a:lnTo>
                    <a:pt x="21908" y="11790"/>
                  </a:lnTo>
                  <a:lnTo>
                    <a:pt x="13672" y="17348"/>
                  </a:lnTo>
                  <a:lnTo>
                    <a:pt x="1400" y="32882"/>
                  </a:lnTo>
                  <a:lnTo>
                    <a:pt x="0" y="41938"/>
                  </a:lnTo>
                  <a:lnTo>
                    <a:pt x="4682" y="61359"/>
                  </a:lnTo>
                  <a:lnTo>
                    <a:pt x="17682" y="75449"/>
                  </a:lnTo>
                  <a:lnTo>
                    <a:pt x="74973" y="110000"/>
                  </a:lnTo>
                  <a:lnTo>
                    <a:pt x="134508" y="136632"/>
                  </a:lnTo>
                  <a:lnTo>
                    <a:pt x="165048" y="162395"/>
                  </a:lnTo>
                  <a:lnTo>
                    <a:pt x="168759" y="170394"/>
                  </a:lnTo>
                  <a:lnTo>
                    <a:pt x="169764" y="188640"/>
                  </a:lnTo>
                  <a:lnTo>
                    <a:pt x="163191" y="205328"/>
                  </a:lnTo>
                  <a:lnTo>
                    <a:pt x="158163" y="213054"/>
                  </a:lnTo>
                  <a:lnTo>
                    <a:pt x="150132" y="218204"/>
                  </a:lnTo>
                  <a:lnTo>
                    <a:pt x="116471" y="225453"/>
                  </a:lnTo>
                  <a:lnTo>
                    <a:pt x="53350" y="228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59783" y="27572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707908" y="2230857"/>
            <a:ext cx="908131" cy="736995"/>
            <a:chOff x="8707908" y="2230857"/>
            <a:chExt cx="908131" cy="736995"/>
          </a:xfrm>
        </p:grpSpPr>
        <p:sp>
          <p:nvSpPr>
            <p:cNvPr id="101" name="Freeform 100"/>
            <p:cNvSpPr/>
            <p:nvPr/>
          </p:nvSpPr>
          <p:spPr>
            <a:xfrm>
              <a:off x="8707908" y="2230857"/>
              <a:ext cx="167814" cy="589597"/>
            </a:xfrm>
            <a:custGeom>
              <a:avLst/>
              <a:gdLst/>
              <a:ahLst/>
              <a:cxnLst/>
              <a:rect l="0" t="0" r="0" b="0"/>
              <a:pathLst>
                <a:path w="167814" h="589597">
                  <a:moveTo>
                    <a:pt x="167813" y="0"/>
                  </a:moveTo>
                  <a:lnTo>
                    <a:pt x="143766" y="9575"/>
                  </a:lnTo>
                  <a:lnTo>
                    <a:pt x="108219" y="39403"/>
                  </a:lnTo>
                  <a:lnTo>
                    <a:pt x="75108" y="101032"/>
                  </a:lnTo>
                  <a:lnTo>
                    <a:pt x="42136" y="154964"/>
                  </a:lnTo>
                  <a:lnTo>
                    <a:pt x="21932" y="207558"/>
                  </a:lnTo>
                  <a:lnTo>
                    <a:pt x="6676" y="263267"/>
                  </a:lnTo>
                  <a:lnTo>
                    <a:pt x="1525" y="313401"/>
                  </a:lnTo>
                  <a:lnTo>
                    <a:pt x="0" y="365300"/>
                  </a:lnTo>
                  <a:lnTo>
                    <a:pt x="7889" y="428004"/>
                  </a:lnTo>
                  <a:lnTo>
                    <a:pt x="20713" y="489263"/>
                  </a:lnTo>
                  <a:lnTo>
                    <a:pt x="28736" y="512248"/>
                  </a:lnTo>
                  <a:lnTo>
                    <a:pt x="40100" y="530262"/>
                  </a:lnTo>
                  <a:lnTo>
                    <a:pt x="95602" y="580051"/>
                  </a:lnTo>
                  <a:lnTo>
                    <a:pt x="11517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12550" y="2588826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0"/>
                  </a:moveTo>
                  <a:lnTo>
                    <a:pt x="78335" y="8333"/>
                  </a:lnTo>
                  <a:lnTo>
                    <a:pt x="17941" y="1747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07440" y="2388784"/>
              <a:ext cx="26209" cy="421141"/>
            </a:xfrm>
            <a:custGeom>
              <a:avLst/>
              <a:gdLst/>
              <a:ahLst/>
              <a:cxnLst/>
              <a:rect l="0" t="0" r="0" b="0"/>
              <a:pathLst>
                <a:path w="26209" h="421141">
                  <a:moveTo>
                    <a:pt x="26208" y="0"/>
                  </a:moveTo>
                  <a:lnTo>
                    <a:pt x="18972" y="27556"/>
                  </a:lnTo>
                  <a:lnTo>
                    <a:pt x="13210" y="90018"/>
                  </a:lnTo>
                  <a:lnTo>
                    <a:pt x="7539" y="149114"/>
                  </a:lnTo>
                  <a:lnTo>
                    <a:pt x="5859" y="207959"/>
                  </a:lnTo>
                  <a:lnTo>
                    <a:pt x="2241" y="265558"/>
                  </a:lnTo>
                  <a:lnTo>
                    <a:pt x="0" y="323959"/>
                  </a:lnTo>
                  <a:lnTo>
                    <a:pt x="9722" y="384916"/>
                  </a:lnTo>
                  <a:lnTo>
                    <a:pt x="1567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07347" y="2767810"/>
              <a:ext cx="81438" cy="200042"/>
            </a:xfrm>
            <a:custGeom>
              <a:avLst/>
              <a:gdLst/>
              <a:ahLst/>
              <a:cxnLst/>
              <a:rect l="0" t="0" r="0" b="0"/>
              <a:pathLst>
                <a:path w="81438" h="200042">
                  <a:moveTo>
                    <a:pt x="0" y="0"/>
                  </a:moveTo>
                  <a:lnTo>
                    <a:pt x="58564" y="58563"/>
                  </a:lnTo>
                  <a:lnTo>
                    <a:pt x="74804" y="91572"/>
                  </a:lnTo>
                  <a:lnTo>
                    <a:pt x="81437" y="130987"/>
                  </a:lnTo>
                  <a:lnTo>
                    <a:pt x="76749" y="155313"/>
                  </a:lnTo>
                  <a:lnTo>
                    <a:pt x="72223" y="166713"/>
                  </a:lnTo>
                  <a:lnTo>
                    <a:pt x="57836" y="182499"/>
                  </a:lnTo>
                  <a:lnTo>
                    <a:pt x="36244" y="194844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268584" y="2438341"/>
              <a:ext cx="291490" cy="437668"/>
            </a:xfrm>
            <a:custGeom>
              <a:avLst/>
              <a:gdLst/>
              <a:ahLst/>
              <a:cxnLst/>
              <a:rect l="0" t="0" r="0" b="0"/>
              <a:pathLst>
                <a:path w="291490" h="437668">
                  <a:moveTo>
                    <a:pt x="7220" y="66257"/>
                  </a:moveTo>
                  <a:lnTo>
                    <a:pt x="36528" y="27883"/>
                  </a:lnTo>
                  <a:lnTo>
                    <a:pt x="62307" y="12253"/>
                  </a:lnTo>
                  <a:lnTo>
                    <a:pt x="92172" y="212"/>
                  </a:lnTo>
                  <a:lnTo>
                    <a:pt x="102459" y="0"/>
                  </a:lnTo>
                  <a:lnTo>
                    <a:pt x="123248" y="6004"/>
                  </a:lnTo>
                  <a:lnTo>
                    <a:pt x="141065" y="19590"/>
                  </a:lnTo>
                  <a:lnTo>
                    <a:pt x="155614" y="37327"/>
                  </a:lnTo>
                  <a:lnTo>
                    <a:pt x="165979" y="56909"/>
                  </a:lnTo>
                  <a:lnTo>
                    <a:pt x="174930" y="112546"/>
                  </a:lnTo>
                  <a:lnTo>
                    <a:pt x="183631" y="165997"/>
                  </a:lnTo>
                  <a:lnTo>
                    <a:pt x="182322" y="215132"/>
                  </a:lnTo>
                  <a:lnTo>
                    <a:pt x="177645" y="269855"/>
                  </a:lnTo>
                  <a:lnTo>
                    <a:pt x="173139" y="327403"/>
                  </a:lnTo>
                  <a:lnTo>
                    <a:pt x="165189" y="361306"/>
                  </a:lnTo>
                  <a:lnTo>
                    <a:pt x="140983" y="398954"/>
                  </a:lnTo>
                  <a:lnTo>
                    <a:pt x="111584" y="424276"/>
                  </a:lnTo>
                  <a:lnTo>
                    <a:pt x="91038" y="435167"/>
                  </a:lnTo>
                  <a:lnTo>
                    <a:pt x="70209" y="437667"/>
                  </a:lnTo>
                  <a:lnTo>
                    <a:pt x="49253" y="433709"/>
                  </a:lnTo>
                  <a:lnTo>
                    <a:pt x="28240" y="424151"/>
                  </a:lnTo>
                  <a:lnTo>
                    <a:pt x="13443" y="408985"/>
                  </a:lnTo>
                  <a:lnTo>
                    <a:pt x="4136" y="389376"/>
                  </a:lnTo>
                  <a:lnTo>
                    <a:pt x="0" y="365063"/>
                  </a:lnTo>
                  <a:lnTo>
                    <a:pt x="2407" y="355538"/>
                  </a:lnTo>
                  <a:lnTo>
                    <a:pt x="7521" y="348018"/>
                  </a:lnTo>
                  <a:lnTo>
                    <a:pt x="22561" y="336543"/>
                  </a:lnTo>
                  <a:lnTo>
                    <a:pt x="40944" y="327544"/>
                  </a:lnTo>
                  <a:lnTo>
                    <a:pt x="98152" y="320640"/>
                  </a:lnTo>
                  <a:lnTo>
                    <a:pt x="159538" y="322396"/>
                  </a:lnTo>
                  <a:lnTo>
                    <a:pt x="211743" y="328072"/>
                  </a:lnTo>
                  <a:lnTo>
                    <a:pt x="257539" y="320787"/>
                  </a:lnTo>
                  <a:lnTo>
                    <a:pt x="291489" y="308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454788" y="2336142"/>
              <a:ext cx="161251" cy="589596"/>
            </a:xfrm>
            <a:custGeom>
              <a:avLst/>
              <a:gdLst/>
              <a:ahLst/>
              <a:cxnLst/>
              <a:rect l="0" t="0" r="0" b="0"/>
              <a:pathLst>
                <a:path w="161251" h="589596">
                  <a:moveTo>
                    <a:pt x="0" y="0"/>
                  </a:moveTo>
                  <a:lnTo>
                    <a:pt x="22357" y="5589"/>
                  </a:lnTo>
                  <a:lnTo>
                    <a:pt x="53028" y="25832"/>
                  </a:lnTo>
                  <a:lnTo>
                    <a:pt x="93883" y="82661"/>
                  </a:lnTo>
                  <a:lnTo>
                    <a:pt x="133674" y="138928"/>
                  </a:lnTo>
                  <a:lnTo>
                    <a:pt x="157646" y="200222"/>
                  </a:lnTo>
                  <a:lnTo>
                    <a:pt x="161250" y="210690"/>
                  </a:lnTo>
                  <a:lnTo>
                    <a:pt x="160732" y="258958"/>
                  </a:lnTo>
                  <a:lnTo>
                    <a:pt x="159174" y="300706"/>
                  </a:lnTo>
                  <a:lnTo>
                    <a:pt x="155177" y="357769"/>
                  </a:lnTo>
                  <a:lnTo>
                    <a:pt x="140017" y="419727"/>
                  </a:lnTo>
                  <a:lnTo>
                    <a:pt x="122785" y="479185"/>
                  </a:lnTo>
                  <a:lnTo>
                    <a:pt x="92706" y="537966"/>
                  </a:lnTo>
                  <a:lnTo>
                    <a:pt x="52643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779316" y="3148020"/>
            <a:ext cx="245499" cy="216379"/>
            <a:chOff x="1779316" y="3148020"/>
            <a:chExt cx="245499" cy="216379"/>
          </a:xfrm>
        </p:grpSpPr>
        <p:sp>
          <p:nvSpPr>
            <p:cNvPr id="108" name="Freeform 107"/>
            <p:cNvSpPr/>
            <p:nvPr/>
          </p:nvSpPr>
          <p:spPr>
            <a:xfrm>
              <a:off x="1779316" y="323224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25611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12150" y="3148020"/>
              <a:ext cx="112665" cy="216379"/>
            </a:xfrm>
            <a:custGeom>
              <a:avLst/>
              <a:gdLst/>
              <a:ahLst/>
              <a:cxnLst/>
              <a:rect l="0" t="0" r="0" b="0"/>
              <a:pathLst>
                <a:path w="112665" h="216379">
                  <a:moveTo>
                    <a:pt x="77736" y="0"/>
                  </a:moveTo>
                  <a:lnTo>
                    <a:pt x="19119" y="0"/>
                  </a:lnTo>
                  <a:lnTo>
                    <a:pt x="10582" y="4680"/>
                  </a:lnTo>
                  <a:lnTo>
                    <a:pt x="4890" y="12478"/>
                  </a:lnTo>
                  <a:lnTo>
                    <a:pt x="1096" y="22357"/>
                  </a:lnTo>
                  <a:lnTo>
                    <a:pt x="0" y="42692"/>
                  </a:lnTo>
                  <a:lnTo>
                    <a:pt x="1345" y="53028"/>
                  </a:lnTo>
                  <a:lnTo>
                    <a:pt x="6922" y="59919"/>
                  </a:lnTo>
                  <a:lnTo>
                    <a:pt x="66349" y="95799"/>
                  </a:lnTo>
                  <a:lnTo>
                    <a:pt x="101019" y="131159"/>
                  </a:lnTo>
                  <a:lnTo>
                    <a:pt x="110701" y="149540"/>
                  </a:lnTo>
                  <a:lnTo>
                    <a:pt x="112664" y="169408"/>
                  </a:lnTo>
                  <a:lnTo>
                    <a:pt x="108467" y="188766"/>
                  </a:lnTo>
                  <a:lnTo>
                    <a:pt x="98803" y="205169"/>
                  </a:lnTo>
                  <a:lnTo>
                    <a:pt x="90611" y="210479"/>
                  </a:lnTo>
                  <a:lnTo>
                    <a:pt x="69030" y="216378"/>
                  </a:lnTo>
                  <a:lnTo>
                    <a:pt x="36162" y="214111"/>
                  </a:lnTo>
                  <a:lnTo>
                    <a:pt x="403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4769645" y="3084849"/>
            <a:ext cx="139738" cy="187330"/>
          </a:xfrm>
          <a:custGeom>
            <a:avLst/>
            <a:gdLst/>
            <a:ahLst/>
            <a:cxnLst/>
            <a:rect l="0" t="0" r="0" b="0"/>
            <a:pathLst>
              <a:path w="139738" h="187330">
                <a:moveTo>
                  <a:pt x="94520" y="0"/>
                </a:moveTo>
                <a:lnTo>
                  <a:pt x="35904" y="0"/>
                </a:lnTo>
                <a:lnTo>
                  <a:pt x="15436" y="6239"/>
                </a:lnTo>
                <a:lnTo>
                  <a:pt x="6702" y="11179"/>
                </a:lnTo>
                <a:lnTo>
                  <a:pt x="2050" y="17981"/>
                </a:lnTo>
                <a:lnTo>
                  <a:pt x="0" y="34898"/>
                </a:lnTo>
                <a:lnTo>
                  <a:pt x="6108" y="50995"/>
                </a:lnTo>
                <a:lnTo>
                  <a:pt x="11012" y="58563"/>
                </a:lnTo>
                <a:lnTo>
                  <a:pt x="17791" y="61269"/>
                </a:lnTo>
                <a:lnTo>
                  <a:pt x="25820" y="60733"/>
                </a:lnTo>
                <a:lnTo>
                  <a:pt x="34683" y="58037"/>
                </a:lnTo>
                <a:lnTo>
                  <a:pt x="53888" y="58160"/>
                </a:lnTo>
                <a:lnTo>
                  <a:pt x="94813" y="67771"/>
                </a:lnTo>
                <a:lnTo>
                  <a:pt x="120604" y="83121"/>
                </a:lnTo>
                <a:lnTo>
                  <a:pt x="132629" y="98944"/>
                </a:lnTo>
                <a:lnTo>
                  <a:pt x="137474" y="108077"/>
                </a:lnTo>
                <a:lnTo>
                  <a:pt x="139737" y="130702"/>
                </a:lnTo>
                <a:lnTo>
                  <a:pt x="135674" y="154016"/>
                </a:lnTo>
                <a:lnTo>
                  <a:pt x="126069" y="172177"/>
                </a:lnTo>
                <a:lnTo>
                  <a:pt x="117893" y="177956"/>
                </a:lnTo>
                <a:lnTo>
                  <a:pt x="96329" y="184377"/>
                </a:lnTo>
                <a:lnTo>
                  <a:pt x="47868" y="187329"/>
                </a:lnTo>
                <a:lnTo>
                  <a:pt x="20821" y="1789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129266" y="1510514"/>
            <a:ext cx="105481" cy="174046"/>
          </a:xfrm>
          <a:custGeom>
            <a:avLst/>
            <a:gdLst/>
            <a:ahLst/>
            <a:cxnLst/>
            <a:rect l="0" t="0" r="0" b="0"/>
            <a:pathLst>
              <a:path w="105481" h="174046">
                <a:moveTo>
                  <a:pt x="102982" y="5589"/>
                </a:moveTo>
                <a:lnTo>
                  <a:pt x="44366" y="0"/>
                </a:lnTo>
                <a:lnTo>
                  <a:pt x="9575" y="2113"/>
                </a:lnTo>
                <a:lnTo>
                  <a:pt x="3276" y="7951"/>
                </a:lnTo>
                <a:lnTo>
                  <a:pt x="247" y="16523"/>
                </a:lnTo>
                <a:lnTo>
                  <a:pt x="0" y="37355"/>
                </a:lnTo>
                <a:lnTo>
                  <a:pt x="3790" y="58312"/>
                </a:lnTo>
                <a:lnTo>
                  <a:pt x="8778" y="64134"/>
                </a:lnTo>
                <a:lnTo>
                  <a:pt x="15613" y="66846"/>
                </a:lnTo>
                <a:lnTo>
                  <a:pt x="72045" y="80045"/>
                </a:lnTo>
                <a:lnTo>
                  <a:pt x="82358" y="83302"/>
                </a:lnTo>
                <a:lnTo>
                  <a:pt x="90402" y="88983"/>
                </a:lnTo>
                <a:lnTo>
                  <a:pt x="102461" y="104654"/>
                </a:lnTo>
                <a:lnTo>
                  <a:pt x="105480" y="123318"/>
                </a:lnTo>
                <a:lnTo>
                  <a:pt x="104648" y="133208"/>
                </a:lnTo>
                <a:lnTo>
                  <a:pt x="97483" y="150436"/>
                </a:lnTo>
                <a:lnTo>
                  <a:pt x="92297" y="158306"/>
                </a:lnTo>
                <a:lnTo>
                  <a:pt x="84161" y="163552"/>
                </a:lnTo>
                <a:lnTo>
                  <a:pt x="43719" y="171972"/>
                </a:lnTo>
                <a:lnTo>
                  <a:pt x="18754" y="1740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3084849" y="4064000"/>
            <a:ext cx="181002" cy="157928"/>
            <a:chOff x="3084849" y="4064000"/>
            <a:chExt cx="181002" cy="157928"/>
          </a:xfrm>
        </p:grpSpPr>
        <p:sp>
          <p:nvSpPr>
            <p:cNvPr id="113" name="Freeform 112"/>
            <p:cNvSpPr/>
            <p:nvPr/>
          </p:nvSpPr>
          <p:spPr>
            <a:xfrm>
              <a:off x="3084849" y="4148228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90134" y="4064000"/>
              <a:ext cx="75717" cy="157928"/>
            </a:xfrm>
            <a:custGeom>
              <a:avLst/>
              <a:gdLst/>
              <a:ahLst/>
              <a:cxnLst/>
              <a:rect l="0" t="0" r="0" b="0"/>
              <a:pathLst>
                <a:path w="75717" h="157928">
                  <a:moveTo>
                    <a:pt x="73700" y="0"/>
                  </a:moveTo>
                  <a:lnTo>
                    <a:pt x="51343" y="0"/>
                  </a:lnTo>
                  <a:lnTo>
                    <a:pt x="34128" y="6239"/>
                  </a:lnTo>
                  <a:lnTo>
                    <a:pt x="26261" y="11178"/>
                  </a:lnTo>
                  <a:lnTo>
                    <a:pt x="21017" y="19150"/>
                  </a:lnTo>
                  <a:lnTo>
                    <a:pt x="15190" y="40487"/>
                  </a:lnTo>
                  <a:lnTo>
                    <a:pt x="17499" y="73217"/>
                  </a:lnTo>
                  <a:lnTo>
                    <a:pt x="22195" y="79227"/>
                  </a:lnTo>
                  <a:lnTo>
                    <a:pt x="28835" y="82064"/>
                  </a:lnTo>
                  <a:lnTo>
                    <a:pt x="36771" y="82785"/>
                  </a:lnTo>
                  <a:lnTo>
                    <a:pt x="51828" y="89825"/>
                  </a:lnTo>
                  <a:lnTo>
                    <a:pt x="59119" y="94979"/>
                  </a:lnTo>
                  <a:lnTo>
                    <a:pt x="70339" y="110063"/>
                  </a:lnTo>
                  <a:lnTo>
                    <a:pt x="74969" y="118998"/>
                  </a:lnTo>
                  <a:lnTo>
                    <a:pt x="75716" y="128465"/>
                  </a:lnTo>
                  <a:lnTo>
                    <a:pt x="70306" y="148342"/>
                  </a:lnTo>
                  <a:lnTo>
                    <a:pt x="63248" y="153877"/>
                  </a:lnTo>
                  <a:lnTo>
                    <a:pt x="42929" y="15690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57968" y="263212"/>
            <a:ext cx="655007" cy="347441"/>
            <a:chOff x="357968" y="263212"/>
            <a:chExt cx="655007" cy="347441"/>
          </a:xfrm>
        </p:grpSpPr>
        <p:sp>
          <p:nvSpPr>
            <p:cNvPr id="2" name="Freeform 1"/>
            <p:cNvSpPr/>
            <p:nvPr/>
          </p:nvSpPr>
          <p:spPr>
            <a:xfrm>
              <a:off x="547481" y="31585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6403" y="55141"/>
                  </a:lnTo>
                  <a:lnTo>
                    <a:pt x="7487" y="103556"/>
                  </a:lnTo>
                  <a:lnTo>
                    <a:pt x="9928" y="165082"/>
                  </a:lnTo>
                  <a:lnTo>
                    <a:pt x="7291" y="22298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263212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362524" y="9065"/>
                  </a:lnTo>
                  <a:lnTo>
                    <a:pt x="307180" y="11409"/>
                  </a:lnTo>
                  <a:lnTo>
                    <a:pt x="258173" y="20018"/>
                  </a:lnTo>
                  <a:lnTo>
                    <a:pt x="206607" y="34527"/>
                  </a:lnTo>
                  <a:lnTo>
                    <a:pt x="156624" y="41036"/>
                  </a:lnTo>
                  <a:lnTo>
                    <a:pt x="100868" y="53123"/>
                  </a:lnTo>
                  <a:lnTo>
                    <a:pt x="51334" y="6331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139" y="568538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82768" y="8334"/>
                  </a:lnTo>
                  <a:lnTo>
                    <a:pt x="222232" y="10095"/>
                  </a:lnTo>
                  <a:lnTo>
                    <a:pt x="161185" y="17679"/>
                  </a:lnTo>
                  <a:lnTo>
                    <a:pt x="111190" y="20056"/>
                  </a:lnTo>
                  <a:lnTo>
                    <a:pt x="48133" y="23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3939" y="410611"/>
              <a:ext cx="169036" cy="200042"/>
            </a:xfrm>
            <a:custGeom>
              <a:avLst/>
              <a:gdLst/>
              <a:ahLst/>
              <a:cxnLst/>
              <a:rect l="0" t="0" r="0" b="0"/>
              <a:pathLst>
                <a:path w="169036" h="200042">
                  <a:moveTo>
                    <a:pt x="145739" y="0"/>
                  </a:moveTo>
                  <a:lnTo>
                    <a:pt x="87123" y="14654"/>
                  </a:lnTo>
                  <a:lnTo>
                    <a:pt x="42524" y="29367"/>
                  </a:lnTo>
                  <a:lnTo>
                    <a:pt x="2585" y="60294"/>
                  </a:lnTo>
                  <a:lnTo>
                    <a:pt x="0" y="67102"/>
                  </a:lnTo>
                  <a:lnTo>
                    <a:pt x="617" y="73980"/>
                  </a:lnTo>
                  <a:lnTo>
                    <a:pt x="3367" y="80906"/>
                  </a:lnTo>
                  <a:lnTo>
                    <a:pt x="9880" y="85523"/>
                  </a:lnTo>
                  <a:lnTo>
                    <a:pt x="41404" y="92020"/>
                  </a:lnTo>
                  <a:lnTo>
                    <a:pt x="102133" y="99985"/>
                  </a:lnTo>
                  <a:lnTo>
                    <a:pt x="134768" y="109304"/>
                  </a:lnTo>
                  <a:lnTo>
                    <a:pt x="143105" y="114983"/>
                  </a:lnTo>
                  <a:lnTo>
                    <a:pt x="155487" y="130652"/>
                  </a:lnTo>
                  <a:lnTo>
                    <a:pt x="169035" y="159205"/>
                  </a:lnTo>
                  <a:lnTo>
                    <a:pt x="167119" y="168137"/>
                  </a:lnTo>
                  <a:lnTo>
                    <a:pt x="152512" y="184302"/>
                  </a:lnTo>
                  <a:lnTo>
                    <a:pt x="130422" y="193046"/>
                  </a:lnTo>
                  <a:lnTo>
                    <a:pt x="78113" y="198660"/>
                  </a:lnTo>
                  <a:lnTo>
                    <a:pt x="19397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49514" y="136870"/>
            <a:ext cx="4736000" cy="579068"/>
            <a:chOff x="1549514" y="136870"/>
            <a:chExt cx="4736000" cy="579068"/>
          </a:xfrm>
        </p:grpSpPr>
        <p:sp>
          <p:nvSpPr>
            <p:cNvPr id="7" name="Freeform 6"/>
            <p:cNvSpPr/>
            <p:nvPr/>
          </p:nvSpPr>
          <p:spPr>
            <a:xfrm>
              <a:off x="1549514" y="157927"/>
              <a:ext cx="166632" cy="452726"/>
            </a:xfrm>
            <a:custGeom>
              <a:avLst/>
              <a:gdLst/>
              <a:ahLst/>
              <a:cxnLst/>
              <a:rect l="0" t="0" r="0" b="0"/>
              <a:pathLst>
                <a:path w="166632" h="452726">
                  <a:moveTo>
                    <a:pt x="166631" y="0"/>
                  </a:moveTo>
                  <a:lnTo>
                    <a:pt x="113925" y="37086"/>
                  </a:lnTo>
                  <a:lnTo>
                    <a:pt x="61432" y="94070"/>
                  </a:lnTo>
                  <a:lnTo>
                    <a:pt x="30470" y="131752"/>
                  </a:lnTo>
                  <a:lnTo>
                    <a:pt x="7414" y="183563"/>
                  </a:lnTo>
                  <a:lnTo>
                    <a:pt x="0" y="238857"/>
                  </a:lnTo>
                  <a:lnTo>
                    <a:pt x="1055" y="280822"/>
                  </a:lnTo>
                  <a:lnTo>
                    <a:pt x="21187" y="333805"/>
                  </a:lnTo>
                  <a:lnTo>
                    <a:pt x="54584" y="380740"/>
                  </a:lnTo>
                  <a:lnTo>
                    <a:pt x="98803" y="424492"/>
                  </a:lnTo>
                  <a:lnTo>
                    <a:pt x="138068" y="446455"/>
                  </a:lnTo>
                  <a:lnTo>
                    <a:pt x="156102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088" y="41061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252683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0239" y="226871"/>
                  </a:lnTo>
                  <a:lnTo>
                    <a:pt x="10471" y="287143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6756" y="568538"/>
              <a:ext cx="66257" cy="147400"/>
            </a:xfrm>
            <a:custGeom>
              <a:avLst/>
              <a:gdLst/>
              <a:ahLst/>
              <a:cxnLst/>
              <a:rect l="0" t="0" r="0" b="0"/>
              <a:pathLst>
                <a:path w="66257" h="147400">
                  <a:moveTo>
                    <a:pt x="0" y="0"/>
                  </a:moveTo>
                  <a:lnTo>
                    <a:pt x="38374" y="29309"/>
                  </a:lnTo>
                  <a:lnTo>
                    <a:pt x="54004" y="55088"/>
                  </a:lnTo>
                  <a:lnTo>
                    <a:pt x="66044" y="84953"/>
                  </a:lnTo>
                  <a:lnTo>
                    <a:pt x="66256" y="95240"/>
                  </a:lnTo>
                  <a:lnTo>
                    <a:pt x="60253" y="116028"/>
                  </a:lnTo>
                  <a:lnTo>
                    <a:pt x="49786" y="130727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4109" y="252683"/>
              <a:ext cx="258309" cy="340906"/>
            </a:xfrm>
            <a:custGeom>
              <a:avLst/>
              <a:gdLst/>
              <a:ahLst/>
              <a:cxnLst/>
              <a:rect l="0" t="0" r="0" b="0"/>
              <a:pathLst>
                <a:path w="258309" h="340906">
                  <a:moveTo>
                    <a:pt x="181673" y="0"/>
                  </a:moveTo>
                  <a:lnTo>
                    <a:pt x="126628" y="16789"/>
                  </a:lnTo>
                  <a:lnTo>
                    <a:pt x="75220" y="23334"/>
                  </a:lnTo>
                  <a:lnTo>
                    <a:pt x="20005" y="29956"/>
                  </a:lnTo>
                  <a:lnTo>
                    <a:pt x="10724" y="35179"/>
                  </a:lnTo>
                  <a:lnTo>
                    <a:pt x="4536" y="43340"/>
                  </a:lnTo>
                  <a:lnTo>
                    <a:pt x="410" y="53460"/>
                  </a:lnTo>
                  <a:lnTo>
                    <a:pt x="0" y="63716"/>
                  </a:lnTo>
                  <a:lnTo>
                    <a:pt x="20154" y="126390"/>
                  </a:lnTo>
                  <a:lnTo>
                    <a:pt x="37773" y="178991"/>
                  </a:lnTo>
                  <a:lnTo>
                    <a:pt x="42456" y="182499"/>
                  </a:lnTo>
                  <a:lnTo>
                    <a:pt x="47917" y="181327"/>
                  </a:lnTo>
                  <a:lnTo>
                    <a:pt x="82647" y="155680"/>
                  </a:lnTo>
                  <a:lnTo>
                    <a:pt x="144355" y="148490"/>
                  </a:lnTo>
                  <a:lnTo>
                    <a:pt x="165477" y="154123"/>
                  </a:lnTo>
                  <a:lnTo>
                    <a:pt x="219964" y="184550"/>
                  </a:lnTo>
                  <a:lnTo>
                    <a:pt x="245011" y="212219"/>
                  </a:lnTo>
                  <a:lnTo>
                    <a:pt x="255837" y="232360"/>
                  </a:lnTo>
                  <a:lnTo>
                    <a:pt x="258308" y="253010"/>
                  </a:lnTo>
                  <a:lnTo>
                    <a:pt x="254338" y="272716"/>
                  </a:lnTo>
                  <a:lnTo>
                    <a:pt x="238948" y="296964"/>
                  </a:lnTo>
                  <a:lnTo>
                    <a:pt x="218401" y="317797"/>
                  </a:lnTo>
                  <a:lnTo>
                    <a:pt x="170435" y="339753"/>
                  </a:lnTo>
                  <a:lnTo>
                    <a:pt x="149772" y="340905"/>
                  </a:lnTo>
                  <a:lnTo>
                    <a:pt x="8691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6839" y="136870"/>
              <a:ext cx="213445" cy="536954"/>
            </a:xfrm>
            <a:custGeom>
              <a:avLst/>
              <a:gdLst/>
              <a:ahLst/>
              <a:cxnLst/>
              <a:rect l="0" t="0" r="0" b="0"/>
              <a:pathLst>
                <a:path w="213445" h="536954">
                  <a:moveTo>
                    <a:pt x="0" y="0"/>
                  </a:moveTo>
                  <a:lnTo>
                    <a:pt x="55045" y="43152"/>
                  </a:lnTo>
                  <a:lnTo>
                    <a:pt x="103333" y="79450"/>
                  </a:lnTo>
                  <a:lnTo>
                    <a:pt x="156832" y="141766"/>
                  </a:lnTo>
                  <a:lnTo>
                    <a:pt x="196826" y="204862"/>
                  </a:lnTo>
                  <a:lnTo>
                    <a:pt x="213444" y="262735"/>
                  </a:lnTo>
                  <a:lnTo>
                    <a:pt x="211181" y="323256"/>
                  </a:lnTo>
                  <a:lnTo>
                    <a:pt x="200352" y="371990"/>
                  </a:lnTo>
                  <a:lnTo>
                    <a:pt x="169557" y="427852"/>
                  </a:lnTo>
                  <a:lnTo>
                    <a:pt x="119387" y="490490"/>
                  </a:lnTo>
                  <a:lnTo>
                    <a:pt x="75903" y="523195"/>
                  </a:lnTo>
                  <a:lnTo>
                    <a:pt x="52642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82318" y="365990"/>
              <a:ext cx="260501" cy="255871"/>
            </a:xfrm>
            <a:custGeom>
              <a:avLst/>
              <a:gdLst/>
              <a:ahLst/>
              <a:cxnLst/>
              <a:rect l="0" t="0" r="0" b="0"/>
              <a:pathLst>
                <a:path w="260501" h="255871">
                  <a:moveTo>
                    <a:pt x="134158" y="86735"/>
                  </a:moveTo>
                  <a:lnTo>
                    <a:pt x="139747" y="69967"/>
                  </a:lnTo>
                  <a:lnTo>
                    <a:pt x="137634" y="37183"/>
                  </a:lnTo>
                  <a:lnTo>
                    <a:pt x="132966" y="27964"/>
                  </a:lnTo>
                  <a:lnTo>
                    <a:pt x="118420" y="14601"/>
                  </a:lnTo>
                  <a:lnTo>
                    <a:pt x="90501" y="501"/>
                  </a:lnTo>
                  <a:lnTo>
                    <a:pt x="80487" y="0"/>
                  </a:lnTo>
                  <a:lnTo>
                    <a:pt x="60001" y="5682"/>
                  </a:lnTo>
                  <a:lnTo>
                    <a:pt x="34327" y="22035"/>
                  </a:lnTo>
                  <a:lnTo>
                    <a:pt x="22329" y="38092"/>
                  </a:lnTo>
                  <a:lnTo>
                    <a:pt x="5094" y="82586"/>
                  </a:lnTo>
                  <a:lnTo>
                    <a:pt x="0" y="142501"/>
                  </a:lnTo>
                  <a:lnTo>
                    <a:pt x="12145" y="201573"/>
                  </a:lnTo>
                  <a:lnTo>
                    <a:pt x="27686" y="233845"/>
                  </a:lnTo>
                  <a:lnTo>
                    <a:pt x="43554" y="248823"/>
                  </a:lnTo>
                  <a:lnTo>
                    <a:pt x="52698" y="254455"/>
                  </a:lnTo>
                  <a:lnTo>
                    <a:pt x="61134" y="255870"/>
                  </a:lnTo>
                  <a:lnTo>
                    <a:pt x="69098" y="254474"/>
                  </a:lnTo>
                  <a:lnTo>
                    <a:pt x="84186" y="246683"/>
                  </a:lnTo>
                  <a:lnTo>
                    <a:pt x="98690" y="235422"/>
                  </a:lnTo>
                  <a:lnTo>
                    <a:pt x="120010" y="204750"/>
                  </a:lnTo>
                  <a:lnTo>
                    <a:pt x="135555" y="166026"/>
                  </a:lnTo>
                  <a:lnTo>
                    <a:pt x="137509" y="141863"/>
                  </a:lnTo>
                  <a:lnTo>
                    <a:pt x="136392" y="130506"/>
                  </a:lnTo>
                  <a:lnTo>
                    <a:pt x="137987" y="125274"/>
                  </a:lnTo>
                  <a:lnTo>
                    <a:pt x="141390" y="124126"/>
                  </a:lnTo>
                  <a:lnTo>
                    <a:pt x="145998" y="125700"/>
                  </a:lnTo>
                  <a:lnTo>
                    <a:pt x="154239" y="136808"/>
                  </a:lnTo>
                  <a:lnTo>
                    <a:pt x="187639" y="189599"/>
                  </a:lnTo>
                  <a:lnTo>
                    <a:pt x="220632" y="219618"/>
                  </a:lnTo>
                  <a:lnTo>
                    <a:pt x="237322" y="227682"/>
                  </a:lnTo>
                  <a:lnTo>
                    <a:pt x="260500" y="2341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4919" y="337345"/>
              <a:ext cx="253052" cy="247653"/>
            </a:xfrm>
            <a:custGeom>
              <a:avLst/>
              <a:gdLst/>
              <a:ahLst/>
              <a:cxnLst/>
              <a:rect l="0" t="0" r="0" b="0"/>
              <a:pathLst>
                <a:path w="253052" h="247653">
                  <a:moveTo>
                    <a:pt x="201723" y="10095"/>
                  </a:moveTo>
                  <a:lnTo>
                    <a:pt x="164245" y="1762"/>
                  </a:lnTo>
                  <a:lnTo>
                    <a:pt x="112822" y="0"/>
                  </a:lnTo>
                  <a:lnTo>
                    <a:pt x="55095" y="11076"/>
                  </a:lnTo>
                  <a:lnTo>
                    <a:pt x="34780" y="18720"/>
                  </a:lnTo>
                  <a:lnTo>
                    <a:pt x="17952" y="29916"/>
                  </a:lnTo>
                  <a:lnTo>
                    <a:pt x="5794" y="45810"/>
                  </a:lnTo>
                  <a:lnTo>
                    <a:pt x="913" y="54962"/>
                  </a:lnTo>
                  <a:lnTo>
                    <a:pt x="0" y="63403"/>
                  </a:lnTo>
                  <a:lnTo>
                    <a:pt x="5224" y="79021"/>
                  </a:lnTo>
                  <a:lnTo>
                    <a:pt x="12232" y="84122"/>
                  </a:lnTo>
                  <a:lnTo>
                    <a:pt x="44452" y="91300"/>
                  </a:lnTo>
                  <a:lnTo>
                    <a:pt x="97261" y="96845"/>
                  </a:lnTo>
                  <a:lnTo>
                    <a:pt x="135676" y="108718"/>
                  </a:lnTo>
                  <a:lnTo>
                    <a:pt x="190816" y="133220"/>
                  </a:lnTo>
                  <a:lnTo>
                    <a:pt x="243787" y="170603"/>
                  </a:lnTo>
                  <a:lnTo>
                    <a:pt x="249653" y="181441"/>
                  </a:lnTo>
                  <a:lnTo>
                    <a:pt x="253051" y="205962"/>
                  </a:lnTo>
                  <a:lnTo>
                    <a:pt x="248810" y="216712"/>
                  </a:lnTo>
                  <a:lnTo>
                    <a:pt x="231619" y="234896"/>
                  </a:lnTo>
                  <a:lnTo>
                    <a:pt x="208381" y="244537"/>
                  </a:lnTo>
                  <a:lnTo>
                    <a:pt x="182456" y="247652"/>
                  </a:lnTo>
                  <a:lnTo>
                    <a:pt x="119349" y="237145"/>
                  </a:lnTo>
                  <a:lnTo>
                    <a:pt x="64853" y="2206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9143" y="415550"/>
              <a:ext cx="168747" cy="181698"/>
            </a:xfrm>
            <a:custGeom>
              <a:avLst/>
              <a:gdLst/>
              <a:ahLst/>
              <a:cxnLst/>
              <a:rect l="0" t="0" r="0" b="0"/>
              <a:pathLst>
                <a:path w="168747" h="181698">
                  <a:moveTo>
                    <a:pt x="119655" y="5589"/>
                  </a:moveTo>
                  <a:lnTo>
                    <a:pt x="102887" y="0"/>
                  </a:lnTo>
                  <a:lnTo>
                    <a:pt x="64514" y="2114"/>
                  </a:lnTo>
                  <a:lnTo>
                    <a:pt x="42115" y="10284"/>
                  </a:lnTo>
                  <a:lnTo>
                    <a:pt x="32867" y="15738"/>
                  </a:lnTo>
                  <a:lnTo>
                    <a:pt x="19471" y="31157"/>
                  </a:lnTo>
                  <a:lnTo>
                    <a:pt x="1339" y="69651"/>
                  </a:lnTo>
                  <a:lnTo>
                    <a:pt x="0" y="90213"/>
                  </a:lnTo>
                  <a:lnTo>
                    <a:pt x="4473" y="111050"/>
                  </a:lnTo>
                  <a:lnTo>
                    <a:pt x="20146" y="141342"/>
                  </a:lnTo>
                  <a:lnTo>
                    <a:pt x="32925" y="157951"/>
                  </a:lnTo>
                  <a:lnTo>
                    <a:pt x="58862" y="174866"/>
                  </a:lnTo>
                  <a:lnTo>
                    <a:pt x="99952" y="181697"/>
                  </a:lnTo>
                  <a:lnTo>
                    <a:pt x="126106" y="177056"/>
                  </a:lnTo>
                  <a:lnTo>
                    <a:pt x="137994" y="172543"/>
                  </a:lnTo>
                  <a:lnTo>
                    <a:pt x="154321" y="158170"/>
                  </a:lnTo>
                  <a:lnTo>
                    <a:pt x="160313" y="149424"/>
                  </a:lnTo>
                  <a:lnTo>
                    <a:pt x="168746" y="114757"/>
                  </a:lnTo>
                  <a:lnTo>
                    <a:pt x="165655" y="80439"/>
                  </a:lnTo>
                  <a:lnTo>
                    <a:pt x="151742" y="48044"/>
                  </a:lnTo>
                  <a:lnTo>
                    <a:pt x="144556" y="40912"/>
                  </a:lnTo>
                  <a:lnTo>
                    <a:pt x="109126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74611" y="178984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5589" y="173937"/>
                  </a:lnTo>
                  <a:lnTo>
                    <a:pt x="9553" y="235743"/>
                  </a:lnTo>
                  <a:lnTo>
                    <a:pt x="10336" y="294224"/>
                  </a:lnTo>
                  <a:lnTo>
                    <a:pt x="10491" y="350837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73330" y="431668"/>
              <a:ext cx="132909" cy="180536"/>
            </a:xfrm>
            <a:custGeom>
              <a:avLst/>
              <a:gdLst/>
              <a:ahLst/>
              <a:cxnLst/>
              <a:rect l="0" t="0" r="0" b="0"/>
              <a:pathLst>
                <a:path w="132909" h="180536">
                  <a:moveTo>
                    <a:pt x="17095" y="10528"/>
                  </a:moveTo>
                  <a:lnTo>
                    <a:pt x="306" y="66743"/>
                  </a:lnTo>
                  <a:lnTo>
                    <a:pt x="0" y="122195"/>
                  </a:lnTo>
                  <a:lnTo>
                    <a:pt x="5988" y="144386"/>
                  </a:lnTo>
                  <a:lnTo>
                    <a:pt x="16447" y="162048"/>
                  </a:lnTo>
                  <a:lnTo>
                    <a:pt x="32015" y="174576"/>
                  </a:lnTo>
                  <a:lnTo>
                    <a:pt x="41079" y="179555"/>
                  </a:lnTo>
                  <a:lnTo>
                    <a:pt x="50632" y="180535"/>
                  </a:lnTo>
                  <a:lnTo>
                    <a:pt x="70605" y="175384"/>
                  </a:lnTo>
                  <a:lnTo>
                    <a:pt x="95990" y="159330"/>
                  </a:lnTo>
                  <a:lnTo>
                    <a:pt x="107921" y="143343"/>
                  </a:lnTo>
                  <a:lnTo>
                    <a:pt x="125113" y="104484"/>
                  </a:lnTo>
                  <a:lnTo>
                    <a:pt x="131882" y="41084"/>
                  </a:lnTo>
                  <a:lnTo>
                    <a:pt x="1329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37043" y="200041"/>
              <a:ext cx="16595" cy="389555"/>
            </a:xfrm>
            <a:custGeom>
              <a:avLst/>
              <a:gdLst/>
              <a:ahLst/>
              <a:cxnLst/>
              <a:rect l="0" t="0" r="0" b="0"/>
              <a:pathLst>
                <a:path w="16595" h="389555">
                  <a:moveTo>
                    <a:pt x="6066" y="0"/>
                  </a:moveTo>
                  <a:lnTo>
                    <a:pt x="0" y="48093"/>
                  </a:lnTo>
                  <a:lnTo>
                    <a:pt x="3749" y="94448"/>
                  </a:lnTo>
                  <a:lnTo>
                    <a:pt x="5036" y="135954"/>
                  </a:lnTo>
                  <a:lnTo>
                    <a:pt x="8728" y="181697"/>
                  </a:lnTo>
                  <a:lnTo>
                    <a:pt x="13098" y="226983"/>
                  </a:lnTo>
                  <a:lnTo>
                    <a:pt x="15558" y="285363"/>
                  </a:lnTo>
                  <a:lnTo>
                    <a:pt x="16287" y="337366"/>
                  </a:lnTo>
                  <a:lnTo>
                    <a:pt x="1659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27295" y="36849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0" y="9065"/>
                  </a:lnTo>
                  <a:lnTo>
                    <a:pt x="117667" y="10239"/>
                  </a:lnTo>
                  <a:lnTo>
                    <a:pt x="5474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22093" y="47378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32622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7651" y="400082"/>
              <a:ext cx="129191" cy="194720"/>
            </a:xfrm>
            <a:custGeom>
              <a:avLst/>
              <a:gdLst/>
              <a:ahLst/>
              <a:cxnLst/>
              <a:rect l="0" t="0" r="0" b="0"/>
              <a:pathLst>
                <a:path w="129191" h="194720">
                  <a:moveTo>
                    <a:pt x="83427" y="0"/>
                  </a:moveTo>
                  <a:lnTo>
                    <a:pt x="66659" y="5590"/>
                  </a:lnTo>
                  <a:lnTo>
                    <a:pt x="52188" y="17692"/>
                  </a:lnTo>
                  <a:lnTo>
                    <a:pt x="12878" y="65996"/>
                  </a:lnTo>
                  <a:lnTo>
                    <a:pt x="5278" y="86653"/>
                  </a:lnTo>
                  <a:lnTo>
                    <a:pt x="400" y="138043"/>
                  </a:lnTo>
                  <a:lnTo>
                    <a:pt x="0" y="151690"/>
                  </a:lnTo>
                  <a:lnTo>
                    <a:pt x="3242" y="163128"/>
                  </a:lnTo>
                  <a:lnTo>
                    <a:pt x="16204" y="182076"/>
                  </a:lnTo>
                  <a:lnTo>
                    <a:pt x="39902" y="192057"/>
                  </a:lnTo>
                  <a:lnTo>
                    <a:pt x="54410" y="194719"/>
                  </a:lnTo>
                  <a:lnTo>
                    <a:pt x="79889" y="191437"/>
                  </a:lnTo>
                  <a:lnTo>
                    <a:pt x="91597" y="187286"/>
                  </a:lnTo>
                  <a:lnTo>
                    <a:pt x="107725" y="173316"/>
                  </a:lnTo>
                  <a:lnTo>
                    <a:pt x="118792" y="154238"/>
                  </a:lnTo>
                  <a:lnTo>
                    <a:pt x="127611" y="130162"/>
                  </a:lnTo>
                  <a:lnTo>
                    <a:pt x="129190" y="106983"/>
                  </a:lnTo>
                  <a:lnTo>
                    <a:pt x="120673" y="63507"/>
                  </a:lnTo>
                  <a:lnTo>
                    <a:pt x="104484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95834" y="384091"/>
              <a:ext cx="210571" cy="226562"/>
            </a:xfrm>
            <a:custGeom>
              <a:avLst/>
              <a:gdLst/>
              <a:ahLst/>
              <a:cxnLst/>
              <a:rect l="0" t="0" r="0" b="0"/>
              <a:pathLst>
                <a:path w="210571" h="226562">
                  <a:moveTo>
                    <a:pt x="0" y="58105"/>
                  </a:moveTo>
                  <a:lnTo>
                    <a:pt x="11452" y="112250"/>
                  </a:lnTo>
                  <a:lnTo>
                    <a:pt x="28198" y="172730"/>
                  </a:lnTo>
                  <a:lnTo>
                    <a:pt x="35149" y="194448"/>
                  </a:lnTo>
                  <a:lnTo>
                    <a:pt x="35131" y="196963"/>
                  </a:lnTo>
                  <a:lnTo>
                    <a:pt x="25097" y="179317"/>
                  </a:lnTo>
                  <a:lnTo>
                    <a:pt x="15365" y="150172"/>
                  </a:lnTo>
                  <a:lnTo>
                    <a:pt x="11483" y="95875"/>
                  </a:lnTo>
                  <a:lnTo>
                    <a:pt x="16306" y="40350"/>
                  </a:lnTo>
                  <a:lnTo>
                    <a:pt x="25185" y="20578"/>
                  </a:lnTo>
                  <a:lnTo>
                    <a:pt x="30828" y="12030"/>
                  </a:lnTo>
                  <a:lnTo>
                    <a:pt x="39269" y="6332"/>
                  </a:lnTo>
                  <a:lnTo>
                    <a:pt x="61127" y="0"/>
                  </a:lnTo>
                  <a:lnTo>
                    <a:pt x="86439" y="3425"/>
                  </a:lnTo>
                  <a:lnTo>
                    <a:pt x="110947" y="12746"/>
                  </a:lnTo>
                  <a:lnTo>
                    <a:pt x="137898" y="32317"/>
                  </a:lnTo>
                  <a:lnTo>
                    <a:pt x="159532" y="59823"/>
                  </a:lnTo>
                  <a:lnTo>
                    <a:pt x="187370" y="116563"/>
                  </a:lnTo>
                  <a:lnTo>
                    <a:pt x="198708" y="169695"/>
                  </a:lnTo>
                  <a:lnTo>
                    <a:pt x="210570" y="2265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92881" y="404039"/>
              <a:ext cx="224311" cy="203865"/>
            </a:xfrm>
            <a:custGeom>
              <a:avLst/>
              <a:gdLst/>
              <a:ahLst/>
              <a:cxnLst/>
              <a:rect l="0" t="0" r="0" b="0"/>
              <a:pathLst>
                <a:path w="224311" h="203865">
                  <a:moveTo>
                    <a:pt x="192590" y="69743"/>
                  </a:moveTo>
                  <a:lnTo>
                    <a:pt x="183015" y="45696"/>
                  </a:lnTo>
                  <a:lnTo>
                    <a:pt x="165056" y="24274"/>
                  </a:lnTo>
                  <a:lnTo>
                    <a:pt x="147597" y="10150"/>
                  </a:lnTo>
                  <a:lnTo>
                    <a:pt x="125020" y="2313"/>
                  </a:lnTo>
                  <a:lnTo>
                    <a:pt x="100558" y="0"/>
                  </a:lnTo>
                  <a:lnTo>
                    <a:pt x="77988" y="2871"/>
                  </a:lnTo>
                  <a:lnTo>
                    <a:pt x="45550" y="16654"/>
                  </a:lnTo>
                  <a:lnTo>
                    <a:pt x="19301" y="41145"/>
                  </a:lnTo>
                  <a:lnTo>
                    <a:pt x="2295" y="70628"/>
                  </a:lnTo>
                  <a:lnTo>
                    <a:pt x="0" y="91193"/>
                  </a:lnTo>
                  <a:lnTo>
                    <a:pt x="8058" y="132992"/>
                  </a:lnTo>
                  <a:lnTo>
                    <a:pt x="23141" y="158933"/>
                  </a:lnTo>
                  <a:lnTo>
                    <a:pt x="48016" y="181438"/>
                  </a:lnTo>
                  <a:lnTo>
                    <a:pt x="77614" y="197334"/>
                  </a:lnTo>
                  <a:lnTo>
                    <a:pt x="119789" y="203864"/>
                  </a:lnTo>
                  <a:lnTo>
                    <a:pt x="158151" y="200210"/>
                  </a:lnTo>
                  <a:lnTo>
                    <a:pt x="180794" y="188559"/>
                  </a:lnTo>
                  <a:lnTo>
                    <a:pt x="201385" y="170513"/>
                  </a:lnTo>
                  <a:lnTo>
                    <a:pt x="218336" y="146895"/>
                  </a:lnTo>
                  <a:lnTo>
                    <a:pt x="224310" y="120800"/>
                  </a:lnTo>
                  <a:lnTo>
                    <a:pt x="221896" y="94775"/>
                  </a:lnTo>
                  <a:lnTo>
                    <a:pt x="213024" y="71510"/>
                  </a:lnTo>
                  <a:lnTo>
                    <a:pt x="198162" y="55710"/>
                  </a:lnTo>
                  <a:lnTo>
                    <a:pt x="171533" y="381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40194" y="203807"/>
              <a:ext cx="145320" cy="417375"/>
            </a:xfrm>
            <a:custGeom>
              <a:avLst/>
              <a:gdLst/>
              <a:ahLst/>
              <a:cxnLst/>
              <a:rect l="0" t="0" r="0" b="0"/>
              <a:pathLst>
                <a:path w="145320" h="417375">
                  <a:moveTo>
                    <a:pt x="92676" y="417374"/>
                  </a:moveTo>
                  <a:lnTo>
                    <a:pt x="77035" y="390988"/>
                  </a:lnTo>
                  <a:lnTo>
                    <a:pt x="57832" y="328472"/>
                  </a:lnTo>
                  <a:lnTo>
                    <a:pt x="43593" y="279320"/>
                  </a:lnTo>
                  <a:lnTo>
                    <a:pt x="33029" y="232450"/>
                  </a:lnTo>
                  <a:lnTo>
                    <a:pt x="22491" y="182687"/>
                  </a:lnTo>
                  <a:lnTo>
                    <a:pt x="8449" y="126478"/>
                  </a:lnTo>
                  <a:lnTo>
                    <a:pt x="0" y="75643"/>
                  </a:lnTo>
                  <a:lnTo>
                    <a:pt x="4125" y="34451"/>
                  </a:lnTo>
                  <a:lnTo>
                    <a:pt x="9076" y="24051"/>
                  </a:lnTo>
                  <a:lnTo>
                    <a:pt x="23935" y="9377"/>
                  </a:lnTo>
                  <a:lnTo>
                    <a:pt x="45357" y="2075"/>
                  </a:lnTo>
                  <a:lnTo>
                    <a:pt x="69306" y="0"/>
                  </a:lnTo>
                  <a:lnTo>
                    <a:pt x="131078" y="13250"/>
                  </a:lnTo>
                  <a:lnTo>
                    <a:pt x="145319" y="172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85471" y="43166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9" y="8333"/>
                  </a:lnTo>
                  <a:lnTo>
                    <a:pt x="80422" y="10095"/>
                  </a:lnTo>
                  <a:lnTo>
                    <a:pt x="19849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862573" y="189205"/>
            <a:ext cx="1307542" cy="709713"/>
            <a:chOff x="6862573" y="189205"/>
            <a:chExt cx="1307542" cy="709713"/>
          </a:xfrm>
        </p:grpSpPr>
        <p:sp>
          <p:nvSpPr>
            <p:cNvPr id="28" name="Freeform 27"/>
            <p:cNvSpPr/>
            <p:nvPr/>
          </p:nvSpPr>
          <p:spPr>
            <a:xfrm>
              <a:off x="6862573" y="189205"/>
              <a:ext cx="265220" cy="448540"/>
            </a:xfrm>
            <a:custGeom>
              <a:avLst/>
              <a:gdLst/>
              <a:ahLst/>
              <a:cxnLst/>
              <a:rect l="0" t="0" r="0" b="0"/>
              <a:pathLst>
                <a:path w="265220" h="448540">
                  <a:moveTo>
                    <a:pt x="33592" y="31893"/>
                  </a:moveTo>
                  <a:lnTo>
                    <a:pt x="24018" y="55940"/>
                  </a:lnTo>
                  <a:lnTo>
                    <a:pt x="13349" y="70266"/>
                  </a:lnTo>
                  <a:lnTo>
                    <a:pt x="10738" y="70343"/>
                  </a:lnTo>
                  <a:lnTo>
                    <a:pt x="10957" y="57951"/>
                  </a:lnTo>
                  <a:lnTo>
                    <a:pt x="17657" y="30255"/>
                  </a:lnTo>
                  <a:lnTo>
                    <a:pt x="30020" y="13228"/>
                  </a:lnTo>
                  <a:lnTo>
                    <a:pt x="38229" y="5411"/>
                  </a:lnTo>
                  <a:lnTo>
                    <a:pt x="48382" y="1370"/>
                  </a:lnTo>
                  <a:lnTo>
                    <a:pt x="72141" y="0"/>
                  </a:lnTo>
                  <a:lnTo>
                    <a:pt x="106236" y="11395"/>
                  </a:lnTo>
                  <a:lnTo>
                    <a:pt x="132975" y="35178"/>
                  </a:lnTo>
                  <a:lnTo>
                    <a:pt x="162971" y="90297"/>
                  </a:lnTo>
                  <a:lnTo>
                    <a:pt x="188307" y="144338"/>
                  </a:lnTo>
                  <a:lnTo>
                    <a:pt x="195941" y="169606"/>
                  </a:lnTo>
                  <a:lnTo>
                    <a:pt x="200240" y="217886"/>
                  </a:lnTo>
                  <a:lnTo>
                    <a:pt x="200343" y="273785"/>
                  </a:lnTo>
                  <a:lnTo>
                    <a:pt x="190490" y="332661"/>
                  </a:lnTo>
                  <a:lnTo>
                    <a:pt x="171689" y="384022"/>
                  </a:lnTo>
                  <a:lnTo>
                    <a:pt x="146650" y="414128"/>
                  </a:lnTo>
                  <a:lnTo>
                    <a:pt x="111415" y="437866"/>
                  </a:lnTo>
                  <a:lnTo>
                    <a:pt x="65749" y="448539"/>
                  </a:lnTo>
                  <a:lnTo>
                    <a:pt x="26353" y="446112"/>
                  </a:lnTo>
                  <a:lnTo>
                    <a:pt x="17068" y="440230"/>
                  </a:lnTo>
                  <a:lnTo>
                    <a:pt x="3631" y="421217"/>
                  </a:lnTo>
                  <a:lnTo>
                    <a:pt x="0" y="394049"/>
                  </a:lnTo>
                  <a:lnTo>
                    <a:pt x="3455" y="365986"/>
                  </a:lnTo>
                  <a:lnTo>
                    <a:pt x="12789" y="345715"/>
                  </a:lnTo>
                  <a:lnTo>
                    <a:pt x="27856" y="332027"/>
                  </a:lnTo>
                  <a:lnTo>
                    <a:pt x="36787" y="326739"/>
                  </a:lnTo>
                  <a:lnTo>
                    <a:pt x="77303" y="319296"/>
                  </a:lnTo>
                  <a:lnTo>
                    <a:pt x="100202" y="323794"/>
                  </a:lnTo>
                  <a:lnTo>
                    <a:pt x="160237" y="350613"/>
                  </a:lnTo>
                  <a:lnTo>
                    <a:pt x="223132" y="386994"/>
                  </a:lnTo>
                  <a:lnTo>
                    <a:pt x="265219" y="410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90964" y="463087"/>
              <a:ext cx="273741" cy="158095"/>
            </a:xfrm>
            <a:custGeom>
              <a:avLst/>
              <a:gdLst/>
              <a:ahLst/>
              <a:cxnLst/>
              <a:rect l="0" t="0" r="0" b="0"/>
              <a:pathLst>
                <a:path w="273741" h="158095">
                  <a:moveTo>
                    <a:pt x="0" y="147565"/>
                  </a:moveTo>
                  <a:lnTo>
                    <a:pt x="0" y="125209"/>
                  </a:lnTo>
                  <a:lnTo>
                    <a:pt x="23719" y="63223"/>
                  </a:lnTo>
                  <a:lnTo>
                    <a:pt x="40433" y="31718"/>
                  </a:lnTo>
                  <a:lnTo>
                    <a:pt x="65793" y="5746"/>
                  </a:lnTo>
                  <a:lnTo>
                    <a:pt x="75447" y="1546"/>
                  </a:lnTo>
                  <a:lnTo>
                    <a:pt x="95533" y="0"/>
                  </a:lnTo>
                  <a:lnTo>
                    <a:pt x="104633" y="3565"/>
                  </a:lnTo>
                  <a:lnTo>
                    <a:pt x="164783" y="59755"/>
                  </a:lnTo>
                  <a:lnTo>
                    <a:pt x="214070" y="116192"/>
                  </a:lnTo>
                  <a:lnTo>
                    <a:pt x="236303" y="138400"/>
                  </a:lnTo>
                  <a:lnTo>
                    <a:pt x="273740" y="1580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96249" y="463253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99363" y="55088"/>
                  </a:lnTo>
                  <a:lnTo>
                    <a:pt x="66434" y="105607"/>
                  </a:lnTo>
                  <a:lnTo>
                    <a:pt x="50490" y="133847"/>
                  </a:lnTo>
                  <a:lnTo>
                    <a:pt x="27827" y="15703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96331" y="42113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75274" y="49483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2832" y="432894"/>
              <a:ext cx="197283" cy="466024"/>
            </a:xfrm>
            <a:custGeom>
              <a:avLst/>
              <a:gdLst/>
              <a:ahLst/>
              <a:cxnLst/>
              <a:rect l="0" t="0" r="0" b="0"/>
              <a:pathLst>
                <a:path w="197283" h="466024">
                  <a:moveTo>
                    <a:pt x="39354" y="177758"/>
                  </a:moveTo>
                  <a:lnTo>
                    <a:pt x="24700" y="119142"/>
                  </a:lnTo>
                  <a:lnTo>
                    <a:pt x="20194" y="78762"/>
                  </a:lnTo>
                  <a:lnTo>
                    <a:pt x="20732" y="74326"/>
                  </a:lnTo>
                  <a:lnTo>
                    <a:pt x="22260" y="76048"/>
                  </a:lnTo>
                  <a:lnTo>
                    <a:pt x="36366" y="130916"/>
                  </a:lnTo>
                  <a:lnTo>
                    <a:pt x="43096" y="154600"/>
                  </a:lnTo>
                  <a:lnTo>
                    <a:pt x="48868" y="163489"/>
                  </a:lnTo>
                  <a:lnTo>
                    <a:pt x="64640" y="176486"/>
                  </a:lnTo>
                  <a:lnTo>
                    <a:pt x="73759" y="179250"/>
                  </a:lnTo>
                  <a:lnTo>
                    <a:pt x="93250" y="179201"/>
                  </a:lnTo>
                  <a:lnTo>
                    <a:pt x="110491" y="172160"/>
                  </a:lnTo>
                  <a:lnTo>
                    <a:pt x="146213" y="142987"/>
                  </a:lnTo>
                  <a:lnTo>
                    <a:pt x="165513" y="113644"/>
                  </a:lnTo>
                  <a:lnTo>
                    <a:pt x="186267" y="53487"/>
                  </a:lnTo>
                  <a:lnTo>
                    <a:pt x="194018" y="17325"/>
                  </a:lnTo>
                  <a:lnTo>
                    <a:pt x="195831" y="0"/>
                  </a:lnTo>
                  <a:lnTo>
                    <a:pt x="196637" y="7898"/>
                  </a:lnTo>
                  <a:lnTo>
                    <a:pt x="188864" y="64071"/>
                  </a:lnTo>
                  <a:lnTo>
                    <a:pt x="184260" y="110928"/>
                  </a:lnTo>
                  <a:lnTo>
                    <a:pt x="175486" y="169265"/>
                  </a:lnTo>
                  <a:lnTo>
                    <a:pt x="165477" y="221645"/>
                  </a:lnTo>
                  <a:lnTo>
                    <a:pt x="155102" y="268751"/>
                  </a:lnTo>
                  <a:lnTo>
                    <a:pt x="141116" y="330783"/>
                  </a:lnTo>
                  <a:lnTo>
                    <a:pt x="125920" y="391303"/>
                  </a:lnTo>
                  <a:lnTo>
                    <a:pt x="100479" y="450504"/>
                  </a:lnTo>
                  <a:lnTo>
                    <a:pt x="92972" y="457855"/>
                  </a:lnTo>
                  <a:lnTo>
                    <a:pt x="72153" y="466023"/>
                  </a:lnTo>
                  <a:lnTo>
                    <a:pt x="62390" y="465861"/>
                  </a:lnTo>
                  <a:lnTo>
                    <a:pt x="45303" y="459442"/>
                  </a:lnTo>
                  <a:lnTo>
                    <a:pt x="22530" y="442674"/>
                  </a:lnTo>
                  <a:lnTo>
                    <a:pt x="11210" y="420281"/>
                  </a:lnTo>
                  <a:lnTo>
                    <a:pt x="0" y="363834"/>
                  </a:lnTo>
                  <a:lnTo>
                    <a:pt x="3647" y="321669"/>
                  </a:lnTo>
                  <a:lnTo>
                    <a:pt x="17726" y="279540"/>
                  </a:lnTo>
                  <a:lnTo>
                    <a:pt x="42305" y="243011"/>
                  </a:lnTo>
                  <a:lnTo>
                    <a:pt x="95504" y="196894"/>
                  </a:lnTo>
                  <a:lnTo>
                    <a:pt x="148842" y="161911"/>
                  </a:lnTo>
                  <a:lnTo>
                    <a:pt x="197282" y="135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391212" y="248690"/>
            <a:ext cx="581711" cy="498834"/>
            <a:chOff x="8391212" y="248690"/>
            <a:chExt cx="581711" cy="498834"/>
          </a:xfrm>
        </p:grpSpPr>
        <p:sp>
          <p:nvSpPr>
            <p:cNvPr id="35" name="Freeform 34"/>
            <p:cNvSpPr/>
            <p:nvPr/>
          </p:nvSpPr>
          <p:spPr>
            <a:xfrm>
              <a:off x="8391212" y="421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0135" y="3120"/>
                  </a:lnTo>
                  <a:lnTo>
                    <a:pt x="29243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96538" y="248690"/>
              <a:ext cx="276385" cy="498834"/>
            </a:xfrm>
            <a:custGeom>
              <a:avLst/>
              <a:gdLst/>
              <a:ahLst/>
              <a:cxnLst/>
              <a:rect l="0" t="0" r="0" b="0"/>
              <a:pathLst>
                <a:path w="276385" h="498834">
                  <a:moveTo>
                    <a:pt x="0" y="35579"/>
                  </a:moveTo>
                  <a:lnTo>
                    <a:pt x="27557" y="28343"/>
                  </a:lnTo>
                  <a:lnTo>
                    <a:pt x="83779" y="25701"/>
                  </a:lnTo>
                  <a:lnTo>
                    <a:pt x="140292" y="19590"/>
                  </a:lnTo>
                  <a:lnTo>
                    <a:pt x="195345" y="14353"/>
                  </a:lnTo>
                  <a:lnTo>
                    <a:pt x="257655" y="0"/>
                  </a:lnTo>
                  <a:lnTo>
                    <a:pt x="266527" y="3671"/>
                  </a:lnTo>
                  <a:lnTo>
                    <a:pt x="272441" y="11967"/>
                  </a:lnTo>
                  <a:lnTo>
                    <a:pt x="276384" y="23347"/>
                  </a:lnTo>
                  <a:lnTo>
                    <a:pt x="274526" y="45350"/>
                  </a:lnTo>
                  <a:lnTo>
                    <a:pt x="255128" y="99820"/>
                  </a:lnTo>
                  <a:lnTo>
                    <a:pt x="227604" y="155417"/>
                  </a:lnTo>
                  <a:lnTo>
                    <a:pt x="199898" y="211199"/>
                  </a:lnTo>
                  <a:lnTo>
                    <a:pt x="166707" y="268374"/>
                  </a:lnTo>
                  <a:lnTo>
                    <a:pt x="144044" y="330479"/>
                  </a:lnTo>
                  <a:lnTo>
                    <a:pt x="122846" y="393557"/>
                  </a:lnTo>
                  <a:lnTo>
                    <a:pt x="108798" y="444069"/>
                  </a:lnTo>
                  <a:lnTo>
                    <a:pt x="98267" y="480527"/>
                  </a:lnTo>
                  <a:lnTo>
                    <a:pt x="84229" y="4988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21922" y="958093"/>
            <a:ext cx="4131881" cy="874034"/>
            <a:chOff x="721922" y="958093"/>
            <a:chExt cx="4131881" cy="874034"/>
          </a:xfrm>
        </p:grpSpPr>
        <p:sp>
          <p:nvSpPr>
            <p:cNvPr id="38" name="Freeform 37"/>
            <p:cNvSpPr/>
            <p:nvPr/>
          </p:nvSpPr>
          <p:spPr>
            <a:xfrm>
              <a:off x="721922" y="1170171"/>
              <a:ext cx="194058" cy="325420"/>
            </a:xfrm>
            <a:custGeom>
              <a:avLst/>
              <a:gdLst/>
              <a:ahLst/>
              <a:cxnLst/>
              <a:rect l="0" t="0" r="0" b="0"/>
              <a:pathLst>
                <a:path w="194058" h="325420">
                  <a:moveTo>
                    <a:pt x="130886" y="135362"/>
                  </a:moveTo>
                  <a:lnTo>
                    <a:pt x="138121" y="107806"/>
                  </a:lnTo>
                  <a:lnTo>
                    <a:pt x="137644" y="54703"/>
                  </a:lnTo>
                  <a:lnTo>
                    <a:pt x="131550" y="31663"/>
                  </a:lnTo>
                  <a:lnTo>
                    <a:pt x="121042" y="9725"/>
                  </a:lnTo>
                  <a:lnTo>
                    <a:pt x="112625" y="3641"/>
                  </a:lnTo>
                  <a:lnTo>
                    <a:pt x="90795" y="0"/>
                  </a:lnTo>
                  <a:lnTo>
                    <a:pt x="71733" y="5401"/>
                  </a:lnTo>
                  <a:lnTo>
                    <a:pt x="55463" y="16770"/>
                  </a:lnTo>
                  <a:lnTo>
                    <a:pt x="40433" y="33522"/>
                  </a:lnTo>
                  <a:lnTo>
                    <a:pt x="20125" y="81277"/>
                  </a:lnTo>
                  <a:lnTo>
                    <a:pt x="4849" y="135770"/>
                  </a:lnTo>
                  <a:lnTo>
                    <a:pt x="0" y="163620"/>
                  </a:lnTo>
                  <a:lnTo>
                    <a:pt x="3300" y="219626"/>
                  </a:lnTo>
                  <a:lnTo>
                    <a:pt x="9887" y="270160"/>
                  </a:lnTo>
                  <a:lnTo>
                    <a:pt x="24714" y="297615"/>
                  </a:lnTo>
                  <a:lnTo>
                    <a:pt x="43926" y="320567"/>
                  </a:lnTo>
                  <a:lnTo>
                    <a:pt x="51855" y="324343"/>
                  </a:lnTo>
                  <a:lnTo>
                    <a:pt x="70025" y="325419"/>
                  </a:lnTo>
                  <a:lnTo>
                    <a:pt x="86679" y="318878"/>
                  </a:lnTo>
                  <a:lnTo>
                    <a:pt x="94396" y="313858"/>
                  </a:lnTo>
                  <a:lnTo>
                    <a:pt x="106089" y="298921"/>
                  </a:lnTo>
                  <a:lnTo>
                    <a:pt x="126884" y="242125"/>
                  </a:lnTo>
                  <a:lnTo>
                    <a:pt x="135419" y="201441"/>
                  </a:lnTo>
                  <a:lnTo>
                    <a:pt x="132128" y="142652"/>
                  </a:lnTo>
                  <a:lnTo>
                    <a:pt x="130268" y="118715"/>
                  </a:lnTo>
                  <a:lnTo>
                    <a:pt x="128134" y="117245"/>
                  </a:lnTo>
                  <a:lnTo>
                    <a:pt x="125542" y="119775"/>
                  </a:lnTo>
                  <a:lnTo>
                    <a:pt x="127483" y="151281"/>
                  </a:lnTo>
                  <a:lnTo>
                    <a:pt x="147025" y="204754"/>
                  </a:lnTo>
                  <a:lnTo>
                    <a:pt x="187941" y="267937"/>
                  </a:lnTo>
                  <a:lnTo>
                    <a:pt x="194057" y="2827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9150" y="1276608"/>
              <a:ext cx="168457" cy="197382"/>
            </a:xfrm>
            <a:custGeom>
              <a:avLst/>
              <a:gdLst/>
              <a:ahLst/>
              <a:cxnLst/>
              <a:rect l="0" t="0" r="0" b="0"/>
              <a:pathLst>
                <a:path w="168457" h="197382">
                  <a:moveTo>
                    <a:pt x="0" y="39454"/>
                  </a:moveTo>
                  <a:lnTo>
                    <a:pt x="0" y="98071"/>
                  </a:lnTo>
                  <a:lnTo>
                    <a:pt x="7236" y="152245"/>
                  </a:lnTo>
                  <a:lnTo>
                    <a:pt x="9065" y="180050"/>
                  </a:lnTo>
                  <a:lnTo>
                    <a:pt x="8383" y="183487"/>
                  </a:lnTo>
                  <a:lnTo>
                    <a:pt x="4505" y="171709"/>
                  </a:lnTo>
                  <a:lnTo>
                    <a:pt x="593" y="111621"/>
                  </a:lnTo>
                  <a:lnTo>
                    <a:pt x="5706" y="62288"/>
                  </a:lnTo>
                  <a:lnTo>
                    <a:pt x="20278" y="29452"/>
                  </a:lnTo>
                  <a:lnTo>
                    <a:pt x="39413" y="3085"/>
                  </a:lnTo>
                  <a:lnTo>
                    <a:pt x="48502" y="0"/>
                  </a:lnTo>
                  <a:lnTo>
                    <a:pt x="71079" y="2811"/>
                  </a:lnTo>
                  <a:lnTo>
                    <a:pt x="98919" y="17548"/>
                  </a:lnTo>
                  <a:lnTo>
                    <a:pt x="111424" y="33227"/>
                  </a:lnTo>
                  <a:lnTo>
                    <a:pt x="140018" y="89370"/>
                  </a:lnTo>
                  <a:lnTo>
                    <a:pt x="160927" y="149969"/>
                  </a:lnTo>
                  <a:lnTo>
                    <a:pt x="168456" y="1973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04392" y="1021996"/>
              <a:ext cx="132728" cy="482133"/>
            </a:xfrm>
            <a:custGeom>
              <a:avLst/>
              <a:gdLst/>
              <a:ahLst/>
              <a:cxnLst/>
              <a:rect l="0" t="0" r="0" b="0"/>
              <a:pathLst>
                <a:path w="132728" h="482133">
                  <a:moveTo>
                    <a:pt x="111670" y="325651"/>
                  </a:moveTo>
                  <a:lnTo>
                    <a:pt x="100491" y="314473"/>
                  </a:lnTo>
                  <a:lnTo>
                    <a:pt x="82525" y="308985"/>
                  </a:lnTo>
                  <a:lnTo>
                    <a:pt x="71183" y="307521"/>
                  </a:lnTo>
                  <a:lnTo>
                    <a:pt x="52341" y="312134"/>
                  </a:lnTo>
                  <a:lnTo>
                    <a:pt x="21182" y="334160"/>
                  </a:lnTo>
                  <a:lnTo>
                    <a:pt x="9842" y="353609"/>
                  </a:lnTo>
                  <a:lnTo>
                    <a:pt x="0" y="390867"/>
                  </a:lnTo>
                  <a:lnTo>
                    <a:pt x="204" y="428422"/>
                  </a:lnTo>
                  <a:lnTo>
                    <a:pt x="5977" y="450876"/>
                  </a:lnTo>
                  <a:lnTo>
                    <a:pt x="16342" y="472554"/>
                  </a:lnTo>
                  <a:lnTo>
                    <a:pt x="23552" y="478568"/>
                  </a:lnTo>
                  <a:lnTo>
                    <a:pt x="31867" y="481408"/>
                  </a:lnTo>
                  <a:lnTo>
                    <a:pt x="40921" y="482132"/>
                  </a:lnTo>
                  <a:lnTo>
                    <a:pt x="48126" y="479105"/>
                  </a:lnTo>
                  <a:lnTo>
                    <a:pt x="59251" y="466382"/>
                  </a:lnTo>
                  <a:lnTo>
                    <a:pt x="91104" y="408077"/>
                  </a:lnTo>
                  <a:lnTo>
                    <a:pt x="102530" y="378662"/>
                  </a:lnTo>
                  <a:lnTo>
                    <a:pt x="110131" y="323811"/>
                  </a:lnTo>
                  <a:lnTo>
                    <a:pt x="119273" y="272333"/>
                  </a:lnTo>
                  <a:lnTo>
                    <a:pt x="129723" y="212954"/>
                  </a:lnTo>
                  <a:lnTo>
                    <a:pt x="131837" y="154999"/>
                  </a:lnTo>
                  <a:lnTo>
                    <a:pt x="129343" y="102732"/>
                  </a:lnTo>
                  <a:lnTo>
                    <a:pt x="118020" y="48041"/>
                  </a:lnTo>
                  <a:lnTo>
                    <a:pt x="107962" y="6180"/>
                  </a:lnTo>
                  <a:lnTo>
                    <a:pt x="103349" y="367"/>
                  </a:lnTo>
                  <a:lnTo>
                    <a:pt x="97934" y="0"/>
                  </a:lnTo>
                  <a:lnTo>
                    <a:pt x="91984" y="3266"/>
                  </a:lnTo>
                  <a:lnTo>
                    <a:pt x="82253" y="19372"/>
                  </a:lnTo>
                  <a:lnTo>
                    <a:pt x="78021" y="30218"/>
                  </a:lnTo>
                  <a:lnTo>
                    <a:pt x="78463" y="90822"/>
                  </a:lnTo>
                  <a:lnTo>
                    <a:pt x="80774" y="147668"/>
                  </a:lnTo>
                  <a:lnTo>
                    <a:pt x="88347" y="202075"/>
                  </a:lnTo>
                  <a:lnTo>
                    <a:pt x="96830" y="255241"/>
                  </a:lnTo>
                  <a:lnTo>
                    <a:pt x="102204" y="306869"/>
                  </a:lnTo>
                  <a:lnTo>
                    <a:pt x="120675" y="363708"/>
                  </a:lnTo>
                  <a:lnTo>
                    <a:pt x="132727" y="3993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66851" y="1061567"/>
              <a:ext cx="238849" cy="457976"/>
            </a:xfrm>
            <a:custGeom>
              <a:avLst/>
              <a:gdLst/>
              <a:ahLst/>
              <a:cxnLst/>
              <a:rect l="0" t="0" r="0" b="0"/>
              <a:pathLst>
                <a:path w="238849" h="457976">
                  <a:moveTo>
                    <a:pt x="49335" y="12339"/>
                  </a:moveTo>
                  <a:lnTo>
                    <a:pt x="33694" y="30320"/>
                  </a:lnTo>
                  <a:lnTo>
                    <a:pt x="10898" y="86693"/>
                  </a:lnTo>
                  <a:lnTo>
                    <a:pt x="3786" y="107387"/>
                  </a:lnTo>
                  <a:lnTo>
                    <a:pt x="2591" y="108459"/>
                  </a:lnTo>
                  <a:lnTo>
                    <a:pt x="4384" y="94054"/>
                  </a:lnTo>
                  <a:lnTo>
                    <a:pt x="12199" y="77513"/>
                  </a:lnTo>
                  <a:lnTo>
                    <a:pt x="44558" y="25239"/>
                  </a:lnTo>
                  <a:lnTo>
                    <a:pt x="62420" y="11053"/>
                  </a:lnTo>
                  <a:lnTo>
                    <a:pt x="82057" y="849"/>
                  </a:lnTo>
                  <a:lnTo>
                    <a:pt x="92206" y="0"/>
                  </a:lnTo>
                  <a:lnTo>
                    <a:pt x="112843" y="5295"/>
                  </a:lnTo>
                  <a:lnTo>
                    <a:pt x="144191" y="27020"/>
                  </a:lnTo>
                  <a:lnTo>
                    <a:pt x="158954" y="48890"/>
                  </a:lnTo>
                  <a:lnTo>
                    <a:pt x="183552" y="106647"/>
                  </a:lnTo>
                  <a:lnTo>
                    <a:pt x="198418" y="157136"/>
                  </a:lnTo>
                  <a:lnTo>
                    <a:pt x="204642" y="209140"/>
                  </a:lnTo>
                  <a:lnTo>
                    <a:pt x="200897" y="267182"/>
                  </a:lnTo>
                  <a:lnTo>
                    <a:pt x="192378" y="323245"/>
                  </a:lnTo>
                  <a:lnTo>
                    <a:pt x="163378" y="386185"/>
                  </a:lnTo>
                  <a:lnTo>
                    <a:pt x="139928" y="425965"/>
                  </a:lnTo>
                  <a:lnTo>
                    <a:pt x="111272" y="446721"/>
                  </a:lnTo>
                  <a:lnTo>
                    <a:pt x="90901" y="456132"/>
                  </a:lnTo>
                  <a:lnTo>
                    <a:pt x="70148" y="457975"/>
                  </a:lnTo>
                  <a:lnTo>
                    <a:pt x="28230" y="449626"/>
                  </a:lnTo>
                  <a:lnTo>
                    <a:pt x="20057" y="443074"/>
                  </a:lnTo>
                  <a:lnTo>
                    <a:pt x="7857" y="423316"/>
                  </a:lnTo>
                  <a:lnTo>
                    <a:pt x="0" y="385884"/>
                  </a:lnTo>
                  <a:lnTo>
                    <a:pt x="3262" y="350747"/>
                  </a:lnTo>
                  <a:lnTo>
                    <a:pt x="11701" y="331978"/>
                  </a:lnTo>
                  <a:lnTo>
                    <a:pt x="17227" y="323698"/>
                  </a:lnTo>
                  <a:lnTo>
                    <a:pt x="35844" y="311378"/>
                  </a:lnTo>
                  <a:lnTo>
                    <a:pt x="47360" y="306455"/>
                  </a:lnTo>
                  <a:lnTo>
                    <a:pt x="72634" y="307224"/>
                  </a:lnTo>
                  <a:lnTo>
                    <a:pt x="99465" y="316534"/>
                  </a:lnTo>
                  <a:lnTo>
                    <a:pt x="151697" y="347988"/>
                  </a:lnTo>
                  <a:lnTo>
                    <a:pt x="214415" y="382921"/>
                  </a:lnTo>
                  <a:lnTo>
                    <a:pt x="238848" y="4018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94679" y="1366123"/>
              <a:ext cx="184762" cy="466004"/>
            </a:xfrm>
            <a:custGeom>
              <a:avLst/>
              <a:gdLst/>
              <a:ahLst/>
              <a:cxnLst/>
              <a:rect l="0" t="0" r="0" b="0"/>
              <a:pathLst>
                <a:path w="184762" h="466004">
                  <a:moveTo>
                    <a:pt x="16305" y="149980"/>
                  </a:moveTo>
                  <a:lnTo>
                    <a:pt x="7972" y="112502"/>
                  </a:lnTo>
                  <a:lnTo>
                    <a:pt x="0" y="62853"/>
                  </a:lnTo>
                  <a:lnTo>
                    <a:pt x="756" y="63820"/>
                  </a:lnTo>
                  <a:lnTo>
                    <a:pt x="19908" y="123092"/>
                  </a:lnTo>
                  <a:lnTo>
                    <a:pt x="25726" y="132055"/>
                  </a:lnTo>
                  <a:lnTo>
                    <a:pt x="41549" y="145133"/>
                  </a:lnTo>
                  <a:lnTo>
                    <a:pt x="50682" y="150258"/>
                  </a:lnTo>
                  <a:lnTo>
                    <a:pt x="59110" y="151335"/>
                  </a:lnTo>
                  <a:lnTo>
                    <a:pt x="74714" y="146293"/>
                  </a:lnTo>
                  <a:lnTo>
                    <a:pt x="96652" y="130300"/>
                  </a:lnTo>
                  <a:lnTo>
                    <a:pt x="123856" y="95530"/>
                  </a:lnTo>
                  <a:lnTo>
                    <a:pt x="145531" y="38868"/>
                  </a:lnTo>
                  <a:lnTo>
                    <a:pt x="162089" y="3974"/>
                  </a:lnTo>
                  <a:lnTo>
                    <a:pt x="164967" y="0"/>
                  </a:lnTo>
                  <a:lnTo>
                    <a:pt x="165716" y="861"/>
                  </a:lnTo>
                  <a:lnTo>
                    <a:pt x="160761" y="60965"/>
                  </a:lnTo>
                  <a:lnTo>
                    <a:pt x="155423" y="112687"/>
                  </a:lnTo>
                  <a:lnTo>
                    <a:pt x="150722" y="163107"/>
                  </a:lnTo>
                  <a:lnTo>
                    <a:pt x="141920" y="212751"/>
                  </a:lnTo>
                  <a:lnTo>
                    <a:pt x="131903" y="276204"/>
                  </a:lnTo>
                  <a:lnTo>
                    <a:pt x="121526" y="336338"/>
                  </a:lnTo>
                  <a:lnTo>
                    <a:pt x="111043" y="388081"/>
                  </a:lnTo>
                  <a:lnTo>
                    <a:pt x="97408" y="429929"/>
                  </a:lnTo>
                  <a:lnTo>
                    <a:pt x="83936" y="451047"/>
                  </a:lnTo>
                  <a:lnTo>
                    <a:pt x="66251" y="464332"/>
                  </a:lnTo>
                  <a:lnTo>
                    <a:pt x="56621" y="466003"/>
                  </a:lnTo>
                  <a:lnTo>
                    <a:pt x="36563" y="461620"/>
                  </a:lnTo>
                  <a:lnTo>
                    <a:pt x="28640" y="456006"/>
                  </a:lnTo>
                  <a:lnTo>
                    <a:pt x="16718" y="440410"/>
                  </a:lnTo>
                  <a:lnTo>
                    <a:pt x="9019" y="400720"/>
                  </a:lnTo>
                  <a:lnTo>
                    <a:pt x="14822" y="342142"/>
                  </a:lnTo>
                  <a:lnTo>
                    <a:pt x="26264" y="294914"/>
                  </a:lnTo>
                  <a:lnTo>
                    <a:pt x="57267" y="243210"/>
                  </a:lnTo>
                  <a:lnTo>
                    <a:pt x="73115" y="218322"/>
                  </a:lnTo>
                  <a:lnTo>
                    <a:pt x="133654" y="161054"/>
                  </a:lnTo>
                  <a:lnTo>
                    <a:pt x="184761" y="1289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74238" y="118972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5589"/>
                  </a:lnTo>
                  <a:lnTo>
                    <a:pt x="2152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37409" y="131606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69077" y="126341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94928" y="1202216"/>
              <a:ext cx="268990" cy="229660"/>
            </a:xfrm>
            <a:custGeom>
              <a:avLst/>
              <a:gdLst/>
              <a:ahLst/>
              <a:cxnLst/>
              <a:rect l="0" t="0" r="0" b="0"/>
              <a:pathLst>
                <a:path w="268990" h="229660">
                  <a:moveTo>
                    <a:pt x="16305" y="229659"/>
                  </a:moveTo>
                  <a:lnTo>
                    <a:pt x="9069" y="202103"/>
                  </a:lnTo>
                  <a:lnTo>
                    <a:pt x="3307" y="149000"/>
                  </a:lnTo>
                  <a:lnTo>
                    <a:pt x="0" y="124791"/>
                  </a:lnTo>
                  <a:lnTo>
                    <a:pt x="7408" y="71121"/>
                  </a:lnTo>
                  <a:lnTo>
                    <a:pt x="14691" y="45724"/>
                  </a:lnTo>
                  <a:lnTo>
                    <a:pt x="25725" y="26637"/>
                  </a:lnTo>
                  <a:lnTo>
                    <a:pt x="50682" y="2738"/>
                  </a:lnTo>
                  <a:lnTo>
                    <a:pt x="59110" y="0"/>
                  </a:lnTo>
                  <a:lnTo>
                    <a:pt x="67068" y="514"/>
                  </a:lnTo>
                  <a:lnTo>
                    <a:pt x="82150" y="7324"/>
                  </a:lnTo>
                  <a:lnTo>
                    <a:pt x="103795" y="25482"/>
                  </a:lnTo>
                  <a:lnTo>
                    <a:pt x="146134" y="83991"/>
                  </a:lnTo>
                  <a:lnTo>
                    <a:pt x="181249" y="144042"/>
                  </a:lnTo>
                  <a:lnTo>
                    <a:pt x="223365" y="193826"/>
                  </a:lnTo>
                  <a:lnTo>
                    <a:pt x="268989" y="219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16518" y="1221305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78921" y="55045"/>
                  </a:lnTo>
                  <a:lnTo>
                    <a:pt x="45387" y="114512"/>
                  </a:lnTo>
                  <a:lnTo>
                    <a:pt x="18830" y="173499"/>
                  </a:lnTo>
                  <a:lnTo>
                    <a:pt x="5579" y="19529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95544" y="120024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3" y="58617"/>
                  </a:lnTo>
                  <a:lnTo>
                    <a:pt x="193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21844" y="127394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6194" y="8405"/>
                  </a:lnTo>
                  <a:lnTo>
                    <a:pt x="1979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10151" y="992175"/>
              <a:ext cx="244685" cy="397587"/>
            </a:xfrm>
            <a:custGeom>
              <a:avLst/>
              <a:gdLst/>
              <a:ahLst/>
              <a:cxnLst/>
              <a:rect l="0" t="0" r="0" b="0"/>
              <a:pathLst>
                <a:path w="244685" h="397587">
                  <a:moveTo>
                    <a:pt x="227590" y="208073"/>
                  </a:moveTo>
                  <a:lnTo>
                    <a:pt x="244378" y="145793"/>
                  </a:lnTo>
                  <a:lnTo>
                    <a:pt x="244684" y="91742"/>
                  </a:lnTo>
                  <a:lnTo>
                    <a:pt x="238696" y="65124"/>
                  </a:lnTo>
                  <a:lnTo>
                    <a:pt x="228236" y="41595"/>
                  </a:lnTo>
                  <a:lnTo>
                    <a:pt x="212669" y="25678"/>
                  </a:lnTo>
                  <a:lnTo>
                    <a:pt x="174080" y="5928"/>
                  </a:lnTo>
                  <a:lnTo>
                    <a:pt x="137515" y="0"/>
                  </a:lnTo>
                  <a:lnTo>
                    <a:pt x="91456" y="3832"/>
                  </a:lnTo>
                  <a:lnTo>
                    <a:pt x="67260" y="15524"/>
                  </a:lnTo>
                  <a:lnTo>
                    <a:pt x="17733" y="63527"/>
                  </a:lnTo>
                  <a:lnTo>
                    <a:pt x="10476" y="73105"/>
                  </a:lnTo>
                  <a:lnTo>
                    <a:pt x="2413" y="96225"/>
                  </a:lnTo>
                  <a:lnTo>
                    <a:pt x="0" y="120928"/>
                  </a:lnTo>
                  <a:lnTo>
                    <a:pt x="2826" y="143606"/>
                  </a:lnTo>
                  <a:lnTo>
                    <a:pt x="11102" y="162263"/>
                  </a:lnTo>
                  <a:lnTo>
                    <a:pt x="16584" y="170514"/>
                  </a:lnTo>
                  <a:lnTo>
                    <a:pt x="32034" y="182802"/>
                  </a:lnTo>
                  <a:lnTo>
                    <a:pt x="41067" y="187716"/>
                  </a:lnTo>
                  <a:lnTo>
                    <a:pt x="81727" y="194633"/>
                  </a:lnTo>
                  <a:lnTo>
                    <a:pt x="119640" y="191093"/>
                  </a:lnTo>
                  <a:lnTo>
                    <a:pt x="139058" y="182589"/>
                  </a:lnTo>
                  <a:lnTo>
                    <a:pt x="183956" y="150168"/>
                  </a:lnTo>
                  <a:lnTo>
                    <a:pt x="195719" y="132035"/>
                  </a:lnTo>
                  <a:lnTo>
                    <a:pt x="198153" y="131645"/>
                  </a:lnTo>
                  <a:lnTo>
                    <a:pt x="196519" y="193820"/>
                  </a:lnTo>
                  <a:lnTo>
                    <a:pt x="203341" y="255777"/>
                  </a:lnTo>
                  <a:lnTo>
                    <a:pt x="205902" y="313076"/>
                  </a:lnTo>
                  <a:lnTo>
                    <a:pt x="206408" y="369454"/>
                  </a:lnTo>
                  <a:lnTo>
                    <a:pt x="206533" y="397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74653" y="958093"/>
              <a:ext cx="179150" cy="252685"/>
            </a:xfrm>
            <a:custGeom>
              <a:avLst/>
              <a:gdLst/>
              <a:ahLst/>
              <a:cxnLst/>
              <a:rect l="0" t="0" r="0" b="0"/>
              <a:pathLst>
                <a:path w="179150" h="252685">
                  <a:moveTo>
                    <a:pt x="0" y="0"/>
                  </a:moveTo>
                  <a:lnTo>
                    <a:pt x="42691" y="3119"/>
                  </a:lnTo>
                  <a:lnTo>
                    <a:pt x="73870" y="14572"/>
                  </a:lnTo>
                  <a:lnTo>
                    <a:pt x="136885" y="44664"/>
                  </a:lnTo>
                  <a:lnTo>
                    <a:pt x="173398" y="70694"/>
                  </a:lnTo>
                  <a:lnTo>
                    <a:pt x="177600" y="78714"/>
                  </a:lnTo>
                  <a:lnTo>
                    <a:pt x="179149" y="96985"/>
                  </a:lnTo>
                  <a:lnTo>
                    <a:pt x="175584" y="104431"/>
                  </a:lnTo>
                  <a:lnTo>
                    <a:pt x="162265" y="115824"/>
                  </a:lnTo>
                  <a:lnTo>
                    <a:pt x="138408" y="118547"/>
                  </a:lnTo>
                  <a:lnTo>
                    <a:pt x="98331" y="119743"/>
                  </a:lnTo>
                  <a:lnTo>
                    <a:pt x="75288" y="125749"/>
                  </a:lnTo>
                  <a:lnTo>
                    <a:pt x="53349" y="136217"/>
                  </a:lnTo>
                  <a:lnTo>
                    <a:pt x="26855" y="160853"/>
                  </a:lnTo>
                  <a:lnTo>
                    <a:pt x="17784" y="183404"/>
                  </a:lnTo>
                  <a:lnTo>
                    <a:pt x="14923" y="207855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27295" y="133711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65717" y="2572227"/>
            <a:ext cx="1994930" cy="733310"/>
            <a:chOff x="965717" y="2572227"/>
            <a:chExt cx="1994930" cy="733310"/>
          </a:xfrm>
        </p:grpSpPr>
        <p:sp>
          <p:nvSpPr>
            <p:cNvPr id="54" name="Freeform 53"/>
            <p:cNvSpPr/>
            <p:nvPr/>
          </p:nvSpPr>
          <p:spPr>
            <a:xfrm>
              <a:off x="965717" y="2572227"/>
              <a:ext cx="287175" cy="473775"/>
            </a:xfrm>
            <a:custGeom>
              <a:avLst/>
              <a:gdLst/>
              <a:ahLst/>
              <a:cxnLst/>
              <a:rect l="0" t="0" r="0" b="0"/>
              <a:pathLst>
                <a:path w="287175" h="473775">
                  <a:moveTo>
                    <a:pt x="129246" y="38840"/>
                  </a:moveTo>
                  <a:lnTo>
                    <a:pt x="86585" y="94499"/>
                  </a:lnTo>
                  <a:lnTo>
                    <a:pt x="79748" y="104022"/>
                  </a:lnTo>
                  <a:lnTo>
                    <a:pt x="71681" y="108031"/>
                  </a:lnTo>
                  <a:lnTo>
                    <a:pt x="62793" y="108364"/>
                  </a:lnTo>
                  <a:lnTo>
                    <a:pt x="53359" y="106246"/>
                  </a:lnTo>
                  <a:lnTo>
                    <a:pt x="49409" y="101325"/>
                  </a:lnTo>
                  <a:lnTo>
                    <a:pt x="49115" y="94535"/>
                  </a:lnTo>
                  <a:lnTo>
                    <a:pt x="59880" y="68210"/>
                  </a:lnTo>
                  <a:lnTo>
                    <a:pt x="84479" y="27874"/>
                  </a:lnTo>
                  <a:lnTo>
                    <a:pt x="101161" y="13299"/>
                  </a:lnTo>
                  <a:lnTo>
                    <a:pt x="121443" y="4092"/>
                  </a:lnTo>
                  <a:lnTo>
                    <a:pt x="146055" y="0"/>
                  </a:lnTo>
                  <a:lnTo>
                    <a:pt x="169472" y="4420"/>
                  </a:lnTo>
                  <a:lnTo>
                    <a:pt x="190408" y="15354"/>
                  </a:lnTo>
                  <a:lnTo>
                    <a:pt x="207512" y="31911"/>
                  </a:lnTo>
                  <a:lnTo>
                    <a:pt x="229151" y="71137"/>
                  </a:lnTo>
                  <a:lnTo>
                    <a:pt x="248323" y="134340"/>
                  </a:lnTo>
                  <a:lnTo>
                    <a:pt x="260219" y="192711"/>
                  </a:lnTo>
                  <a:lnTo>
                    <a:pt x="253730" y="246182"/>
                  </a:lnTo>
                  <a:lnTo>
                    <a:pt x="230560" y="308863"/>
                  </a:lnTo>
                  <a:lnTo>
                    <a:pt x="199188" y="370323"/>
                  </a:lnTo>
                  <a:lnTo>
                    <a:pt x="145034" y="432857"/>
                  </a:lnTo>
                  <a:lnTo>
                    <a:pt x="107149" y="461815"/>
                  </a:lnTo>
                  <a:lnTo>
                    <a:pt x="86670" y="471714"/>
                  </a:lnTo>
                  <a:lnTo>
                    <a:pt x="62750" y="473774"/>
                  </a:lnTo>
                  <a:lnTo>
                    <a:pt x="38861" y="469620"/>
                  </a:lnTo>
                  <a:lnTo>
                    <a:pt x="20445" y="459975"/>
                  </a:lnTo>
                  <a:lnTo>
                    <a:pt x="7581" y="444770"/>
                  </a:lnTo>
                  <a:lnTo>
                    <a:pt x="2512" y="435802"/>
                  </a:lnTo>
                  <a:lnTo>
                    <a:pt x="0" y="413359"/>
                  </a:lnTo>
                  <a:lnTo>
                    <a:pt x="3953" y="390127"/>
                  </a:lnTo>
                  <a:lnTo>
                    <a:pt x="13509" y="372002"/>
                  </a:lnTo>
                  <a:lnTo>
                    <a:pt x="28675" y="359267"/>
                  </a:lnTo>
                  <a:lnTo>
                    <a:pt x="48283" y="350878"/>
                  </a:lnTo>
                  <a:lnTo>
                    <a:pt x="85630" y="347325"/>
                  </a:lnTo>
                  <a:lnTo>
                    <a:pt x="125162" y="354331"/>
                  </a:lnTo>
                  <a:lnTo>
                    <a:pt x="181351" y="383647"/>
                  </a:lnTo>
                  <a:lnTo>
                    <a:pt x="234460" y="406528"/>
                  </a:lnTo>
                  <a:lnTo>
                    <a:pt x="287174" y="417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16062" y="2852406"/>
              <a:ext cx="221099" cy="158745"/>
            </a:xfrm>
            <a:custGeom>
              <a:avLst/>
              <a:gdLst/>
              <a:ahLst/>
              <a:cxnLst/>
              <a:rect l="0" t="0" r="0" b="0"/>
              <a:pathLst>
                <a:path w="221099" h="158745">
                  <a:moveTo>
                    <a:pt x="0" y="158744"/>
                  </a:moveTo>
                  <a:lnTo>
                    <a:pt x="3119" y="116052"/>
                  </a:lnTo>
                  <a:lnTo>
                    <a:pt x="21331" y="53408"/>
                  </a:lnTo>
                  <a:lnTo>
                    <a:pt x="29367" y="33549"/>
                  </a:lnTo>
                  <a:lnTo>
                    <a:pt x="40738" y="16924"/>
                  </a:lnTo>
                  <a:lnTo>
                    <a:pt x="56710" y="4856"/>
                  </a:lnTo>
                  <a:lnTo>
                    <a:pt x="65883" y="0"/>
                  </a:lnTo>
                  <a:lnTo>
                    <a:pt x="74337" y="272"/>
                  </a:lnTo>
                  <a:lnTo>
                    <a:pt x="82313" y="3963"/>
                  </a:lnTo>
                  <a:lnTo>
                    <a:pt x="97415" y="18593"/>
                  </a:lnTo>
                  <a:lnTo>
                    <a:pt x="133249" y="73853"/>
                  </a:lnTo>
                  <a:lnTo>
                    <a:pt x="175465" y="122974"/>
                  </a:lnTo>
                  <a:lnTo>
                    <a:pt x="192628" y="131148"/>
                  </a:lnTo>
                  <a:lnTo>
                    <a:pt x="221098" y="137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31875" y="2853222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03985" y="5590"/>
                  </a:lnTo>
                  <a:lnTo>
                    <a:pt x="86770" y="17692"/>
                  </a:lnTo>
                  <a:lnTo>
                    <a:pt x="72490" y="34770"/>
                  </a:lnTo>
                  <a:lnTo>
                    <a:pt x="37728" y="9503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37202" y="280058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37202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16145" y="2895336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03748" y="2854497"/>
              <a:ext cx="188183" cy="451040"/>
            </a:xfrm>
            <a:custGeom>
              <a:avLst/>
              <a:gdLst/>
              <a:ahLst/>
              <a:cxnLst/>
              <a:rect l="0" t="0" r="0" b="0"/>
              <a:pathLst>
                <a:path w="188183" h="451040">
                  <a:moveTo>
                    <a:pt x="38780" y="82953"/>
                  </a:moveTo>
                  <a:lnTo>
                    <a:pt x="27602" y="71775"/>
                  </a:lnTo>
                  <a:lnTo>
                    <a:pt x="22114" y="53809"/>
                  </a:lnTo>
                  <a:lnTo>
                    <a:pt x="18301" y="0"/>
                  </a:lnTo>
                  <a:lnTo>
                    <a:pt x="17980" y="7871"/>
                  </a:lnTo>
                  <a:lnTo>
                    <a:pt x="27349" y="49882"/>
                  </a:lnTo>
                  <a:lnTo>
                    <a:pt x="50517" y="90069"/>
                  </a:lnTo>
                  <a:lnTo>
                    <a:pt x="57133" y="98225"/>
                  </a:lnTo>
                  <a:lnTo>
                    <a:pt x="76962" y="107288"/>
                  </a:lnTo>
                  <a:lnTo>
                    <a:pt x="88801" y="109705"/>
                  </a:lnTo>
                  <a:lnTo>
                    <a:pt x="99034" y="108977"/>
                  </a:lnTo>
                  <a:lnTo>
                    <a:pt x="116642" y="101928"/>
                  </a:lnTo>
                  <a:lnTo>
                    <a:pt x="139709" y="84806"/>
                  </a:lnTo>
                  <a:lnTo>
                    <a:pt x="155773" y="59326"/>
                  </a:lnTo>
                  <a:lnTo>
                    <a:pt x="178463" y="12035"/>
                  </a:lnTo>
                  <a:lnTo>
                    <a:pt x="184545" y="4089"/>
                  </a:lnTo>
                  <a:lnTo>
                    <a:pt x="187429" y="3471"/>
                  </a:lnTo>
                  <a:lnTo>
                    <a:pt x="188182" y="7738"/>
                  </a:lnTo>
                  <a:lnTo>
                    <a:pt x="186443" y="69366"/>
                  </a:lnTo>
                  <a:lnTo>
                    <a:pt x="183112" y="130139"/>
                  </a:lnTo>
                  <a:lnTo>
                    <a:pt x="171535" y="193399"/>
                  </a:lnTo>
                  <a:lnTo>
                    <a:pt x="161433" y="252938"/>
                  </a:lnTo>
                  <a:lnTo>
                    <a:pt x="146369" y="310723"/>
                  </a:lnTo>
                  <a:lnTo>
                    <a:pt x="115368" y="372304"/>
                  </a:lnTo>
                  <a:lnTo>
                    <a:pt x="89146" y="434890"/>
                  </a:lnTo>
                  <a:lnTo>
                    <a:pt x="82886" y="443920"/>
                  </a:lnTo>
                  <a:lnTo>
                    <a:pt x="75203" y="448770"/>
                  </a:lnTo>
                  <a:lnTo>
                    <a:pt x="57307" y="451039"/>
                  </a:lnTo>
                  <a:lnTo>
                    <a:pt x="37656" y="445029"/>
                  </a:lnTo>
                  <a:lnTo>
                    <a:pt x="27502" y="440150"/>
                  </a:lnTo>
                  <a:lnTo>
                    <a:pt x="13101" y="422252"/>
                  </a:lnTo>
                  <a:lnTo>
                    <a:pt x="3970" y="397530"/>
                  </a:lnTo>
                  <a:lnTo>
                    <a:pt x="0" y="353066"/>
                  </a:lnTo>
                  <a:lnTo>
                    <a:pt x="6883" y="316625"/>
                  </a:lnTo>
                  <a:lnTo>
                    <a:pt x="36154" y="262207"/>
                  </a:lnTo>
                  <a:lnTo>
                    <a:pt x="81934" y="212451"/>
                  </a:lnTo>
                  <a:lnTo>
                    <a:pt x="112788" y="192293"/>
                  </a:lnTo>
                  <a:lnTo>
                    <a:pt x="141037" y="175792"/>
                  </a:lnTo>
                  <a:lnTo>
                    <a:pt x="156757" y="165159"/>
                  </a:lnTo>
                  <a:lnTo>
                    <a:pt x="186179" y="156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00497" y="287427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05823" y="2779523"/>
              <a:ext cx="254824" cy="357970"/>
            </a:xfrm>
            <a:custGeom>
              <a:avLst/>
              <a:gdLst/>
              <a:ahLst/>
              <a:cxnLst/>
              <a:rect l="0" t="0" r="0" b="0"/>
              <a:pathLst>
                <a:path w="254824" h="357970">
                  <a:moveTo>
                    <a:pt x="0" y="0"/>
                  </a:moveTo>
                  <a:lnTo>
                    <a:pt x="48931" y="8333"/>
                  </a:lnTo>
                  <a:lnTo>
                    <a:pt x="108062" y="15684"/>
                  </a:lnTo>
                  <a:lnTo>
                    <a:pt x="156281" y="13876"/>
                  </a:lnTo>
                  <a:lnTo>
                    <a:pt x="216571" y="11190"/>
                  </a:lnTo>
                  <a:lnTo>
                    <a:pt x="245213" y="10822"/>
                  </a:lnTo>
                  <a:lnTo>
                    <a:pt x="252383" y="15404"/>
                  </a:lnTo>
                  <a:lnTo>
                    <a:pt x="254823" y="23137"/>
                  </a:lnTo>
                  <a:lnTo>
                    <a:pt x="254110" y="32972"/>
                  </a:lnTo>
                  <a:lnTo>
                    <a:pt x="243960" y="50139"/>
                  </a:lnTo>
                  <a:lnTo>
                    <a:pt x="186074" y="111036"/>
                  </a:lnTo>
                  <a:lnTo>
                    <a:pt x="156507" y="167596"/>
                  </a:lnTo>
                  <a:lnTo>
                    <a:pt x="132388" y="226041"/>
                  </a:lnTo>
                  <a:lnTo>
                    <a:pt x="105093" y="286979"/>
                  </a:lnTo>
                  <a:lnTo>
                    <a:pt x="87291" y="328356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79452" y="3548103"/>
            <a:ext cx="1321004" cy="558012"/>
            <a:chOff x="879452" y="3548103"/>
            <a:chExt cx="1321004" cy="558012"/>
          </a:xfrm>
        </p:grpSpPr>
        <p:sp>
          <p:nvSpPr>
            <p:cNvPr id="64" name="Freeform 63"/>
            <p:cNvSpPr/>
            <p:nvPr/>
          </p:nvSpPr>
          <p:spPr>
            <a:xfrm>
              <a:off x="879452" y="3606901"/>
              <a:ext cx="268155" cy="422582"/>
            </a:xfrm>
            <a:custGeom>
              <a:avLst/>
              <a:gdLst/>
              <a:ahLst/>
              <a:cxnLst/>
              <a:rect l="0" t="0" r="0" b="0"/>
              <a:pathLst>
                <a:path w="268155" h="422582">
                  <a:moveTo>
                    <a:pt x="57584" y="35959"/>
                  </a:moveTo>
                  <a:lnTo>
                    <a:pt x="23255" y="96832"/>
                  </a:lnTo>
                  <a:lnTo>
                    <a:pt x="15421" y="106297"/>
                  </a:lnTo>
                  <a:lnTo>
                    <a:pt x="40103" y="45534"/>
                  </a:lnTo>
                  <a:lnTo>
                    <a:pt x="56174" y="14619"/>
                  </a:lnTo>
                  <a:lnTo>
                    <a:pt x="64833" y="7695"/>
                  </a:lnTo>
                  <a:lnTo>
                    <a:pt x="86932" y="0"/>
                  </a:lnTo>
                  <a:lnTo>
                    <a:pt x="109232" y="2820"/>
                  </a:lnTo>
                  <a:lnTo>
                    <a:pt x="120092" y="6847"/>
                  </a:lnTo>
                  <a:lnTo>
                    <a:pt x="135278" y="20681"/>
                  </a:lnTo>
                  <a:lnTo>
                    <a:pt x="158499" y="68305"/>
                  </a:lnTo>
                  <a:lnTo>
                    <a:pt x="170108" y="112928"/>
                  </a:lnTo>
                  <a:lnTo>
                    <a:pt x="172748" y="166456"/>
                  </a:lnTo>
                  <a:lnTo>
                    <a:pt x="173269" y="222090"/>
                  </a:lnTo>
                  <a:lnTo>
                    <a:pt x="170252" y="278139"/>
                  </a:lnTo>
                  <a:lnTo>
                    <a:pt x="153149" y="334271"/>
                  </a:lnTo>
                  <a:lnTo>
                    <a:pt x="120399" y="389884"/>
                  </a:lnTo>
                  <a:lnTo>
                    <a:pt x="105389" y="404999"/>
                  </a:lnTo>
                  <a:lnTo>
                    <a:pt x="87019" y="415616"/>
                  </a:lnTo>
                  <a:lnTo>
                    <a:pt x="45768" y="422581"/>
                  </a:lnTo>
                  <a:lnTo>
                    <a:pt x="33329" y="420049"/>
                  </a:lnTo>
                  <a:lnTo>
                    <a:pt x="13269" y="407877"/>
                  </a:lnTo>
                  <a:lnTo>
                    <a:pt x="6984" y="398548"/>
                  </a:lnTo>
                  <a:lnTo>
                    <a:pt x="0" y="375704"/>
                  </a:lnTo>
                  <a:lnTo>
                    <a:pt x="3135" y="353073"/>
                  </a:lnTo>
                  <a:lnTo>
                    <a:pt x="7247" y="342125"/>
                  </a:lnTo>
                  <a:lnTo>
                    <a:pt x="21174" y="326841"/>
                  </a:lnTo>
                  <a:lnTo>
                    <a:pt x="29801" y="321127"/>
                  </a:lnTo>
                  <a:lnTo>
                    <a:pt x="69889" y="313086"/>
                  </a:lnTo>
                  <a:lnTo>
                    <a:pt x="126262" y="318774"/>
                  </a:lnTo>
                  <a:lnTo>
                    <a:pt x="183265" y="334537"/>
                  </a:lnTo>
                  <a:lnTo>
                    <a:pt x="238041" y="339952"/>
                  </a:lnTo>
                  <a:lnTo>
                    <a:pt x="268154" y="341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74547" y="3548103"/>
              <a:ext cx="120459" cy="473784"/>
            </a:xfrm>
            <a:custGeom>
              <a:avLst/>
              <a:gdLst/>
              <a:ahLst/>
              <a:cxnLst/>
              <a:rect l="0" t="0" r="0" b="0"/>
              <a:pathLst>
                <a:path w="120459" h="473784">
                  <a:moveTo>
                    <a:pt x="120458" y="0"/>
                  </a:moveTo>
                  <a:lnTo>
                    <a:pt x="70960" y="58564"/>
                  </a:lnTo>
                  <a:lnTo>
                    <a:pt x="44346" y="97096"/>
                  </a:lnTo>
                  <a:lnTo>
                    <a:pt x="22798" y="156618"/>
                  </a:lnTo>
                  <a:lnTo>
                    <a:pt x="8274" y="215424"/>
                  </a:lnTo>
                  <a:lnTo>
                    <a:pt x="0" y="257892"/>
                  </a:lnTo>
                  <a:lnTo>
                    <a:pt x="9391" y="320744"/>
                  </a:lnTo>
                  <a:lnTo>
                    <a:pt x="22436" y="374619"/>
                  </a:lnTo>
                  <a:lnTo>
                    <a:pt x="39397" y="420270"/>
                  </a:lnTo>
                  <a:lnTo>
                    <a:pt x="64931" y="457493"/>
                  </a:lnTo>
                  <a:lnTo>
                    <a:pt x="81741" y="466543"/>
                  </a:lnTo>
                  <a:lnTo>
                    <a:pt x="109929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47647" y="379025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89803" y="3674445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28547" y="168552"/>
                  </a:lnTo>
                  <a:lnTo>
                    <a:pt x="36574" y="224627"/>
                  </a:lnTo>
                  <a:lnTo>
                    <a:pt x="49717" y="283348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31917" y="3548103"/>
              <a:ext cx="188870" cy="558012"/>
            </a:xfrm>
            <a:custGeom>
              <a:avLst/>
              <a:gdLst/>
              <a:ahLst/>
              <a:cxnLst/>
              <a:rect l="0" t="0" r="0" b="0"/>
              <a:pathLst>
                <a:path w="188870" h="558012">
                  <a:moveTo>
                    <a:pt x="0" y="0"/>
                  </a:moveTo>
                  <a:lnTo>
                    <a:pt x="55659" y="45781"/>
                  </a:lnTo>
                  <a:lnTo>
                    <a:pt x="104625" y="100394"/>
                  </a:lnTo>
                  <a:lnTo>
                    <a:pt x="138820" y="152022"/>
                  </a:lnTo>
                  <a:lnTo>
                    <a:pt x="162558" y="206111"/>
                  </a:lnTo>
                  <a:lnTo>
                    <a:pt x="178512" y="258042"/>
                  </a:lnTo>
                  <a:lnTo>
                    <a:pt x="187340" y="318343"/>
                  </a:lnTo>
                  <a:lnTo>
                    <a:pt x="188869" y="366765"/>
                  </a:lnTo>
                  <a:lnTo>
                    <a:pt x="179810" y="427124"/>
                  </a:lnTo>
                  <a:lnTo>
                    <a:pt x="159824" y="484107"/>
                  </a:lnTo>
                  <a:lnTo>
                    <a:pt x="138674" y="534834"/>
                  </a:lnTo>
                  <a:lnTo>
                    <a:pt x="128703" y="547710"/>
                  </a:lnTo>
                  <a:lnTo>
                    <a:pt x="115813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84642" y="3727088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4642" y="383237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333013" y="3579978"/>
            <a:ext cx="899664" cy="484023"/>
            <a:chOff x="2333013" y="3579978"/>
            <a:chExt cx="899664" cy="484023"/>
          </a:xfrm>
        </p:grpSpPr>
        <p:sp>
          <p:nvSpPr>
            <p:cNvPr id="72" name="Freeform 71"/>
            <p:cNvSpPr/>
            <p:nvPr/>
          </p:nvSpPr>
          <p:spPr>
            <a:xfrm>
              <a:off x="2333013" y="3579978"/>
              <a:ext cx="317193" cy="424188"/>
            </a:xfrm>
            <a:custGeom>
              <a:avLst/>
              <a:gdLst/>
              <a:ahLst/>
              <a:cxnLst/>
              <a:rect l="0" t="0" r="0" b="0"/>
              <a:pathLst>
                <a:path w="317193" h="424188">
                  <a:moveTo>
                    <a:pt x="204354" y="10239"/>
                  </a:moveTo>
                  <a:lnTo>
                    <a:pt x="145738" y="1174"/>
                  </a:lnTo>
                  <a:lnTo>
                    <a:pt x="84328" y="0"/>
                  </a:lnTo>
                  <a:lnTo>
                    <a:pt x="29044" y="2887"/>
                  </a:lnTo>
                  <a:lnTo>
                    <a:pt x="17291" y="5338"/>
                  </a:lnTo>
                  <a:lnTo>
                    <a:pt x="9455" y="11651"/>
                  </a:lnTo>
                  <a:lnTo>
                    <a:pt x="749" y="31144"/>
                  </a:lnTo>
                  <a:lnTo>
                    <a:pt x="0" y="52285"/>
                  </a:lnTo>
                  <a:lnTo>
                    <a:pt x="15387" y="115518"/>
                  </a:lnTo>
                  <a:lnTo>
                    <a:pt x="23273" y="135409"/>
                  </a:lnTo>
                  <a:lnTo>
                    <a:pt x="34576" y="152048"/>
                  </a:lnTo>
                  <a:lnTo>
                    <a:pt x="39697" y="153911"/>
                  </a:lnTo>
                  <a:lnTo>
                    <a:pt x="44280" y="151644"/>
                  </a:lnTo>
                  <a:lnTo>
                    <a:pt x="65630" y="128378"/>
                  </a:lnTo>
                  <a:lnTo>
                    <a:pt x="91111" y="113744"/>
                  </a:lnTo>
                  <a:lnTo>
                    <a:pt x="126477" y="107588"/>
                  </a:lnTo>
                  <a:lnTo>
                    <a:pt x="166592" y="116942"/>
                  </a:lnTo>
                  <a:lnTo>
                    <a:pt x="226333" y="154561"/>
                  </a:lnTo>
                  <a:lnTo>
                    <a:pt x="281207" y="214010"/>
                  </a:lnTo>
                  <a:lnTo>
                    <a:pt x="306449" y="253131"/>
                  </a:lnTo>
                  <a:lnTo>
                    <a:pt x="314071" y="274949"/>
                  </a:lnTo>
                  <a:lnTo>
                    <a:pt x="317192" y="312370"/>
                  </a:lnTo>
                  <a:lnTo>
                    <a:pt x="313776" y="335202"/>
                  </a:lnTo>
                  <a:lnTo>
                    <a:pt x="305239" y="353929"/>
                  </a:lnTo>
                  <a:lnTo>
                    <a:pt x="260249" y="406593"/>
                  </a:lnTo>
                  <a:lnTo>
                    <a:pt x="233784" y="422216"/>
                  </a:lnTo>
                  <a:lnTo>
                    <a:pt x="213925" y="424187"/>
                  </a:lnTo>
                  <a:lnTo>
                    <a:pt x="163284" y="412884"/>
                  </a:lnTo>
                  <a:lnTo>
                    <a:pt x="130655" y="399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21637" y="376920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69036" y="3610064"/>
              <a:ext cx="263641" cy="453937"/>
            </a:xfrm>
            <a:custGeom>
              <a:avLst/>
              <a:gdLst/>
              <a:ahLst/>
              <a:cxnLst/>
              <a:rect l="0" t="0" r="0" b="0"/>
              <a:pathLst>
                <a:path w="263641" h="453937">
                  <a:moveTo>
                    <a:pt x="0" y="32796"/>
                  </a:moveTo>
                  <a:lnTo>
                    <a:pt x="42691" y="35915"/>
                  </a:lnTo>
                  <a:lnTo>
                    <a:pt x="64597" y="38862"/>
                  </a:lnTo>
                  <a:lnTo>
                    <a:pt x="124912" y="28236"/>
                  </a:lnTo>
                  <a:lnTo>
                    <a:pt x="176579" y="16211"/>
                  </a:lnTo>
                  <a:lnTo>
                    <a:pt x="215576" y="10724"/>
                  </a:lnTo>
                  <a:lnTo>
                    <a:pt x="234632" y="1149"/>
                  </a:lnTo>
                  <a:lnTo>
                    <a:pt x="242989" y="0"/>
                  </a:lnTo>
                  <a:lnTo>
                    <a:pt x="258514" y="4962"/>
                  </a:lnTo>
                  <a:lnTo>
                    <a:pt x="262420" y="10730"/>
                  </a:lnTo>
                  <a:lnTo>
                    <a:pt x="263640" y="26498"/>
                  </a:lnTo>
                  <a:lnTo>
                    <a:pt x="243482" y="78586"/>
                  </a:lnTo>
                  <a:lnTo>
                    <a:pt x="228380" y="131788"/>
                  </a:lnTo>
                  <a:lnTo>
                    <a:pt x="212077" y="178980"/>
                  </a:lnTo>
                  <a:lnTo>
                    <a:pt x="198018" y="230008"/>
                  </a:lnTo>
                  <a:lnTo>
                    <a:pt x="186444" y="282172"/>
                  </a:lnTo>
                  <a:lnTo>
                    <a:pt x="175605" y="334673"/>
                  </a:lnTo>
                  <a:lnTo>
                    <a:pt x="164985" y="387273"/>
                  </a:lnTo>
                  <a:lnTo>
                    <a:pt x="150524" y="442731"/>
                  </a:lnTo>
                  <a:lnTo>
                    <a:pt x="147399" y="453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400290" y="4310383"/>
            <a:ext cx="1716146" cy="433580"/>
            <a:chOff x="1400290" y="4310383"/>
            <a:chExt cx="1716146" cy="433580"/>
          </a:xfrm>
        </p:grpSpPr>
        <p:sp>
          <p:nvSpPr>
            <p:cNvPr id="76" name="Freeform 75"/>
            <p:cNvSpPr/>
            <p:nvPr/>
          </p:nvSpPr>
          <p:spPr>
            <a:xfrm>
              <a:off x="1400290" y="445355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89803" y="4310383"/>
              <a:ext cx="326384" cy="408006"/>
            </a:xfrm>
            <a:custGeom>
              <a:avLst/>
              <a:gdLst/>
              <a:ahLst/>
              <a:cxnLst/>
              <a:rect l="0" t="0" r="0" b="0"/>
              <a:pathLst>
                <a:path w="326384" h="408006">
                  <a:moveTo>
                    <a:pt x="0" y="48415"/>
                  </a:moveTo>
                  <a:lnTo>
                    <a:pt x="5589" y="31647"/>
                  </a:lnTo>
                  <a:lnTo>
                    <a:pt x="17692" y="17176"/>
                  </a:lnTo>
                  <a:lnTo>
                    <a:pt x="25832" y="10042"/>
                  </a:lnTo>
                  <a:lnTo>
                    <a:pt x="47356" y="2114"/>
                  </a:lnTo>
                  <a:lnTo>
                    <a:pt x="59646" y="0"/>
                  </a:lnTo>
                  <a:lnTo>
                    <a:pt x="82661" y="3890"/>
                  </a:lnTo>
                  <a:lnTo>
                    <a:pt x="112230" y="19234"/>
                  </a:lnTo>
                  <a:lnTo>
                    <a:pt x="143181" y="45380"/>
                  </a:lnTo>
                  <a:lnTo>
                    <a:pt x="159147" y="71692"/>
                  </a:lnTo>
                  <a:lnTo>
                    <a:pt x="171287" y="101715"/>
                  </a:lnTo>
                  <a:lnTo>
                    <a:pt x="172443" y="122407"/>
                  </a:lnTo>
                  <a:lnTo>
                    <a:pt x="168981" y="184370"/>
                  </a:lnTo>
                  <a:lnTo>
                    <a:pt x="165440" y="243423"/>
                  </a:lnTo>
                  <a:lnTo>
                    <a:pt x="149341" y="301606"/>
                  </a:lnTo>
                  <a:lnTo>
                    <a:pt x="118654" y="362719"/>
                  </a:lnTo>
                  <a:lnTo>
                    <a:pt x="98068" y="389806"/>
                  </a:lnTo>
                  <a:lnTo>
                    <a:pt x="71561" y="407061"/>
                  </a:lnTo>
                  <a:lnTo>
                    <a:pt x="61745" y="408005"/>
                  </a:lnTo>
                  <a:lnTo>
                    <a:pt x="41480" y="402815"/>
                  </a:lnTo>
                  <a:lnTo>
                    <a:pt x="27014" y="389590"/>
                  </a:lnTo>
                  <a:lnTo>
                    <a:pt x="8195" y="352504"/>
                  </a:lnTo>
                  <a:lnTo>
                    <a:pt x="6762" y="332134"/>
                  </a:lnTo>
                  <a:lnTo>
                    <a:pt x="11194" y="312553"/>
                  </a:lnTo>
                  <a:lnTo>
                    <a:pt x="40232" y="260327"/>
                  </a:lnTo>
                  <a:lnTo>
                    <a:pt x="65733" y="243914"/>
                  </a:lnTo>
                  <a:lnTo>
                    <a:pt x="85367" y="235519"/>
                  </a:lnTo>
                  <a:lnTo>
                    <a:pt x="95515" y="235152"/>
                  </a:lnTo>
                  <a:lnTo>
                    <a:pt x="116151" y="240984"/>
                  </a:lnTo>
                  <a:lnTo>
                    <a:pt x="165380" y="270378"/>
                  </a:lnTo>
                  <a:lnTo>
                    <a:pt x="221753" y="311703"/>
                  </a:lnTo>
                  <a:lnTo>
                    <a:pt x="255997" y="329587"/>
                  </a:lnTo>
                  <a:lnTo>
                    <a:pt x="292660" y="339175"/>
                  </a:lnTo>
                  <a:lnTo>
                    <a:pt x="326383" y="34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47813" y="4405851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5589"/>
                  </a:moveTo>
                  <a:lnTo>
                    <a:pt x="77989" y="0"/>
                  </a:lnTo>
                  <a:lnTo>
                    <a:pt x="25550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68870" y="4474611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3578" y="11179"/>
                  </a:lnTo>
                  <a:lnTo>
                    <a:pt x="54270" y="237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37367" y="4468545"/>
              <a:ext cx="94758" cy="6067"/>
            </a:xfrm>
            <a:custGeom>
              <a:avLst/>
              <a:gdLst/>
              <a:ahLst/>
              <a:cxnLst/>
              <a:rect l="0" t="0" r="0" b="0"/>
              <a:pathLst>
                <a:path w="94758" h="6067">
                  <a:moveTo>
                    <a:pt x="94757" y="6066"/>
                  </a:moveTo>
                  <a:lnTo>
                    <a:pt x="52065" y="2947"/>
                  </a:lnTo>
                  <a:lnTo>
                    <a:pt x="32499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30967" y="4333755"/>
              <a:ext cx="385469" cy="410208"/>
            </a:xfrm>
            <a:custGeom>
              <a:avLst/>
              <a:gdLst/>
              <a:ahLst/>
              <a:cxnLst/>
              <a:rect l="0" t="0" r="0" b="0"/>
              <a:pathLst>
                <a:path w="385469" h="410208">
                  <a:moveTo>
                    <a:pt x="27499" y="46100"/>
                  </a:moveTo>
                  <a:lnTo>
                    <a:pt x="38677" y="29332"/>
                  </a:lnTo>
                  <a:lnTo>
                    <a:pt x="53524" y="17980"/>
                  </a:lnTo>
                  <a:lnTo>
                    <a:pt x="91651" y="1161"/>
                  </a:lnTo>
                  <a:lnTo>
                    <a:pt x="112163" y="0"/>
                  </a:lnTo>
                  <a:lnTo>
                    <a:pt x="131808" y="4554"/>
                  </a:lnTo>
                  <a:lnTo>
                    <a:pt x="148338" y="14377"/>
                  </a:lnTo>
                  <a:lnTo>
                    <a:pt x="170798" y="38650"/>
                  </a:lnTo>
                  <a:lnTo>
                    <a:pt x="198796" y="99012"/>
                  </a:lnTo>
                  <a:lnTo>
                    <a:pt x="206135" y="149315"/>
                  </a:lnTo>
                  <a:lnTo>
                    <a:pt x="212099" y="190416"/>
                  </a:lnTo>
                  <a:lnTo>
                    <a:pt x="207939" y="246225"/>
                  </a:lnTo>
                  <a:lnTo>
                    <a:pt x="204791" y="274254"/>
                  </a:lnTo>
                  <a:lnTo>
                    <a:pt x="183706" y="327257"/>
                  </a:lnTo>
                  <a:lnTo>
                    <a:pt x="148935" y="381432"/>
                  </a:lnTo>
                  <a:lnTo>
                    <a:pt x="130604" y="398297"/>
                  </a:lnTo>
                  <a:lnTo>
                    <a:pt x="107638" y="407352"/>
                  </a:lnTo>
                  <a:lnTo>
                    <a:pt x="83004" y="410207"/>
                  </a:lnTo>
                  <a:lnTo>
                    <a:pt x="60357" y="407577"/>
                  </a:lnTo>
                  <a:lnTo>
                    <a:pt x="41712" y="399389"/>
                  </a:lnTo>
                  <a:lnTo>
                    <a:pt x="10679" y="375068"/>
                  </a:lnTo>
                  <a:lnTo>
                    <a:pt x="2476" y="355304"/>
                  </a:lnTo>
                  <a:lnTo>
                    <a:pt x="0" y="330923"/>
                  </a:lnTo>
                  <a:lnTo>
                    <a:pt x="2799" y="304489"/>
                  </a:lnTo>
                  <a:lnTo>
                    <a:pt x="11062" y="283382"/>
                  </a:lnTo>
                  <a:lnTo>
                    <a:pt x="16541" y="274478"/>
                  </a:lnTo>
                  <a:lnTo>
                    <a:pt x="31987" y="261465"/>
                  </a:lnTo>
                  <a:lnTo>
                    <a:pt x="70499" y="243579"/>
                  </a:lnTo>
                  <a:lnTo>
                    <a:pt x="91064" y="242273"/>
                  </a:lnTo>
                  <a:lnTo>
                    <a:pt x="144534" y="254037"/>
                  </a:lnTo>
                  <a:lnTo>
                    <a:pt x="193770" y="270491"/>
                  </a:lnTo>
                  <a:lnTo>
                    <a:pt x="256715" y="294321"/>
                  </a:lnTo>
                  <a:lnTo>
                    <a:pt x="311986" y="306004"/>
                  </a:lnTo>
                  <a:lnTo>
                    <a:pt x="350827" y="308332"/>
                  </a:lnTo>
                  <a:lnTo>
                    <a:pt x="385468" y="309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134252" y="2429215"/>
            <a:ext cx="2156032" cy="641948"/>
            <a:chOff x="5134252" y="2429215"/>
            <a:chExt cx="2156032" cy="641948"/>
          </a:xfrm>
        </p:grpSpPr>
        <p:sp>
          <p:nvSpPr>
            <p:cNvPr id="83" name="Freeform 82"/>
            <p:cNvSpPr/>
            <p:nvPr/>
          </p:nvSpPr>
          <p:spPr>
            <a:xfrm>
              <a:off x="5134252" y="2429215"/>
              <a:ext cx="245811" cy="396197"/>
            </a:xfrm>
            <a:custGeom>
              <a:avLst/>
              <a:gdLst/>
              <a:ahLst/>
              <a:cxnLst/>
              <a:rect l="0" t="0" r="0" b="0"/>
              <a:pathLst>
                <a:path w="245811" h="396197">
                  <a:moveTo>
                    <a:pt x="56297" y="23924"/>
                  </a:moveTo>
                  <a:lnTo>
                    <a:pt x="27616" y="77799"/>
                  </a:lnTo>
                  <a:lnTo>
                    <a:pt x="15864" y="98172"/>
                  </a:lnTo>
                  <a:lnTo>
                    <a:pt x="10624" y="101499"/>
                  </a:lnTo>
                  <a:lnTo>
                    <a:pt x="5961" y="100207"/>
                  </a:lnTo>
                  <a:lnTo>
                    <a:pt x="1683" y="95837"/>
                  </a:lnTo>
                  <a:lnTo>
                    <a:pt x="0" y="89414"/>
                  </a:lnTo>
                  <a:lnTo>
                    <a:pt x="1250" y="72918"/>
                  </a:lnTo>
                  <a:lnTo>
                    <a:pt x="8825" y="57008"/>
                  </a:lnTo>
                  <a:lnTo>
                    <a:pt x="32752" y="27730"/>
                  </a:lnTo>
                  <a:lnTo>
                    <a:pt x="58679" y="12054"/>
                  </a:lnTo>
                  <a:lnTo>
                    <a:pt x="94177" y="0"/>
                  </a:lnTo>
                  <a:lnTo>
                    <a:pt x="117587" y="1983"/>
                  </a:lnTo>
                  <a:lnTo>
                    <a:pt x="138519" y="10663"/>
                  </a:lnTo>
                  <a:lnTo>
                    <a:pt x="155621" y="22320"/>
                  </a:lnTo>
                  <a:lnTo>
                    <a:pt x="178403" y="53215"/>
                  </a:lnTo>
                  <a:lnTo>
                    <a:pt x="202676" y="110970"/>
                  </a:lnTo>
                  <a:lnTo>
                    <a:pt x="211943" y="170450"/>
                  </a:lnTo>
                  <a:lnTo>
                    <a:pt x="205368" y="230119"/>
                  </a:lnTo>
                  <a:lnTo>
                    <a:pt x="189685" y="286966"/>
                  </a:lnTo>
                  <a:lnTo>
                    <a:pt x="176412" y="312797"/>
                  </a:lnTo>
                  <a:lnTo>
                    <a:pt x="126157" y="369583"/>
                  </a:lnTo>
                  <a:lnTo>
                    <a:pt x="87124" y="390684"/>
                  </a:lnTo>
                  <a:lnTo>
                    <a:pt x="76848" y="394772"/>
                  </a:lnTo>
                  <a:lnTo>
                    <a:pt x="52953" y="396196"/>
                  </a:lnTo>
                  <a:lnTo>
                    <a:pt x="40029" y="394938"/>
                  </a:lnTo>
                  <a:lnTo>
                    <a:pt x="30244" y="390590"/>
                  </a:lnTo>
                  <a:lnTo>
                    <a:pt x="16252" y="376400"/>
                  </a:lnTo>
                  <a:lnTo>
                    <a:pt x="13222" y="367703"/>
                  </a:lnTo>
                  <a:lnTo>
                    <a:pt x="12976" y="348680"/>
                  </a:lnTo>
                  <a:lnTo>
                    <a:pt x="19886" y="331647"/>
                  </a:lnTo>
                  <a:lnTo>
                    <a:pt x="25004" y="323829"/>
                  </a:lnTo>
                  <a:lnTo>
                    <a:pt x="40049" y="312024"/>
                  </a:lnTo>
                  <a:lnTo>
                    <a:pt x="48975" y="307237"/>
                  </a:lnTo>
                  <a:lnTo>
                    <a:pt x="68250" y="305039"/>
                  </a:lnTo>
                  <a:lnTo>
                    <a:pt x="114810" y="313160"/>
                  </a:lnTo>
                  <a:lnTo>
                    <a:pt x="173165" y="341953"/>
                  </a:lnTo>
                  <a:lnTo>
                    <a:pt x="221773" y="360661"/>
                  </a:lnTo>
                  <a:lnTo>
                    <a:pt x="245810" y="371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47696" y="2674010"/>
              <a:ext cx="142937" cy="397153"/>
            </a:xfrm>
            <a:custGeom>
              <a:avLst/>
              <a:gdLst/>
              <a:ahLst/>
              <a:cxnLst/>
              <a:rect l="0" t="0" r="0" b="0"/>
              <a:pathLst>
                <a:path w="142937" h="397153">
                  <a:moveTo>
                    <a:pt x="6065" y="126570"/>
                  </a:moveTo>
                  <a:lnTo>
                    <a:pt x="2946" y="83878"/>
                  </a:lnTo>
                  <a:lnTo>
                    <a:pt x="0" y="70161"/>
                  </a:lnTo>
                  <a:lnTo>
                    <a:pt x="2589" y="75763"/>
                  </a:lnTo>
                  <a:lnTo>
                    <a:pt x="11847" y="126003"/>
                  </a:lnTo>
                  <a:lnTo>
                    <a:pt x="16939" y="136720"/>
                  </a:lnTo>
                  <a:lnTo>
                    <a:pt x="25013" y="142695"/>
                  </a:lnTo>
                  <a:lnTo>
                    <a:pt x="46462" y="146215"/>
                  </a:lnTo>
                  <a:lnTo>
                    <a:pt x="56393" y="143176"/>
                  </a:lnTo>
                  <a:lnTo>
                    <a:pt x="73667" y="130441"/>
                  </a:lnTo>
                  <a:lnTo>
                    <a:pt x="90956" y="103541"/>
                  </a:lnTo>
                  <a:lnTo>
                    <a:pt x="110975" y="49491"/>
                  </a:lnTo>
                  <a:lnTo>
                    <a:pt x="125314" y="1640"/>
                  </a:lnTo>
                  <a:lnTo>
                    <a:pt x="127679" y="0"/>
                  </a:lnTo>
                  <a:lnTo>
                    <a:pt x="130306" y="13774"/>
                  </a:lnTo>
                  <a:lnTo>
                    <a:pt x="123798" y="70035"/>
                  </a:lnTo>
                  <a:lnTo>
                    <a:pt x="119328" y="118008"/>
                  </a:lnTo>
                  <a:lnTo>
                    <a:pt x="116834" y="163028"/>
                  </a:lnTo>
                  <a:lnTo>
                    <a:pt x="117265" y="204833"/>
                  </a:lnTo>
                  <a:lnTo>
                    <a:pt x="109983" y="257384"/>
                  </a:lnTo>
                  <a:lnTo>
                    <a:pt x="100416" y="311169"/>
                  </a:lnTo>
                  <a:lnTo>
                    <a:pt x="87054" y="353621"/>
                  </a:lnTo>
                  <a:lnTo>
                    <a:pt x="61577" y="393818"/>
                  </a:lnTo>
                  <a:lnTo>
                    <a:pt x="53602" y="397152"/>
                  </a:lnTo>
                  <a:lnTo>
                    <a:pt x="44776" y="397035"/>
                  </a:lnTo>
                  <a:lnTo>
                    <a:pt x="35382" y="394618"/>
                  </a:lnTo>
                  <a:lnTo>
                    <a:pt x="27949" y="389496"/>
                  </a:lnTo>
                  <a:lnTo>
                    <a:pt x="16572" y="374447"/>
                  </a:lnTo>
                  <a:lnTo>
                    <a:pt x="9178" y="340655"/>
                  </a:lnTo>
                  <a:lnTo>
                    <a:pt x="15086" y="295720"/>
                  </a:lnTo>
                  <a:lnTo>
                    <a:pt x="30637" y="253049"/>
                  </a:lnTo>
                  <a:lnTo>
                    <a:pt x="62680" y="208693"/>
                  </a:lnTo>
                  <a:lnTo>
                    <a:pt x="119711" y="158238"/>
                  </a:lnTo>
                  <a:lnTo>
                    <a:pt x="142936" y="137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43316" y="256895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74901" y="264265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69699" y="262159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72862" y="2611073"/>
              <a:ext cx="249564" cy="189508"/>
            </a:xfrm>
            <a:custGeom>
              <a:avLst/>
              <a:gdLst/>
              <a:ahLst/>
              <a:cxnLst/>
              <a:rect l="0" t="0" r="0" b="0"/>
              <a:pathLst>
                <a:path w="249564" h="189508">
                  <a:moveTo>
                    <a:pt x="17936" y="189507"/>
                  </a:moveTo>
                  <a:lnTo>
                    <a:pt x="6757" y="178329"/>
                  </a:lnTo>
                  <a:lnTo>
                    <a:pt x="1269" y="160362"/>
                  </a:lnTo>
                  <a:lnTo>
                    <a:pt x="0" y="136779"/>
                  </a:lnTo>
                  <a:lnTo>
                    <a:pt x="8717" y="83512"/>
                  </a:lnTo>
                  <a:lnTo>
                    <a:pt x="26297" y="23514"/>
                  </a:lnTo>
                  <a:lnTo>
                    <a:pt x="37640" y="6158"/>
                  </a:lnTo>
                  <a:lnTo>
                    <a:pt x="45110" y="1764"/>
                  </a:lnTo>
                  <a:lnTo>
                    <a:pt x="62769" y="0"/>
                  </a:lnTo>
                  <a:lnTo>
                    <a:pt x="79196" y="6236"/>
                  </a:lnTo>
                  <a:lnTo>
                    <a:pt x="94295" y="17976"/>
                  </a:lnTo>
                  <a:lnTo>
                    <a:pt x="114780" y="44316"/>
                  </a:lnTo>
                  <a:lnTo>
                    <a:pt x="149911" y="106643"/>
                  </a:lnTo>
                  <a:lnTo>
                    <a:pt x="187504" y="152645"/>
                  </a:lnTo>
                  <a:lnTo>
                    <a:pt x="207943" y="167275"/>
                  </a:lnTo>
                  <a:lnTo>
                    <a:pt x="249563" y="178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85554" y="2600538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94757" y="0"/>
                  </a:moveTo>
                  <a:lnTo>
                    <a:pt x="68393" y="55045"/>
                  </a:lnTo>
                  <a:lnTo>
                    <a:pt x="34858" y="114513"/>
                  </a:lnTo>
                  <a:lnTo>
                    <a:pt x="11421" y="17037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66043" y="2526839"/>
              <a:ext cx="19595" cy="200042"/>
            </a:xfrm>
            <a:custGeom>
              <a:avLst/>
              <a:gdLst/>
              <a:ahLst/>
              <a:cxnLst/>
              <a:rect l="0" t="0" r="0" b="0"/>
              <a:pathLst>
                <a:path w="19595" h="200042">
                  <a:moveTo>
                    <a:pt x="9066" y="0"/>
                  </a:moveTo>
                  <a:lnTo>
                    <a:pt x="0" y="58617"/>
                  </a:lnTo>
                  <a:lnTo>
                    <a:pt x="10183" y="118333"/>
                  </a:lnTo>
                  <a:lnTo>
                    <a:pt x="18355" y="181656"/>
                  </a:lnTo>
                  <a:lnTo>
                    <a:pt x="1959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80352" y="2621595"/>
              <a:ext cx="210571" cy="16307"/>
            </a:xfrm>
            <a:custGeom>
              <a:avLst/>
              <a:gdLst/>
              <a:ahLst/>
              <a:cxnLst/>
              <a:rect l="0" t="0" r="0" b="0"/>
              <a:pathLst>
                <a:path w="210571" h="16307">
                  <a:moveTo>
                    <a:pt x="210570" y="0"/>
                  </a:moveTo>
                  <a:lnTo>
                    <a:pt x="167878" y="3120"/>
                  </a:lnTo>
                  <a:lnTo>
                    <a:pt x="115049" y="9065"/>
                  </a:lnTo>
                  <a:lnTo>
                    <a:pt x="57864" y="163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67512" y="2471749"/>
              <a:ext cx="222772" cy="476231"/>
            </a:xfrm>
            <a:custGeom>
              <a:avLst/>
              <a:gdLst/>
              <a:ahLst/>
              <a:cxnLst/>
              <a:rect l="0" t="0" r="0" b="0"/>
              <a:pathLst>
                <a:path w="222772" h="476231">
                  <a:moveTo>
                    <a:pt x="207680" y="160375"/>
                  </a:moveTo>
                  <a:lnTo>
                    <a:pt x="222334" y="116412"/>
                  </a:lnTo>
                  <a:lnTo>
                    <a:pt x="222771" y="96382"/>
                  </a:lnTo>
                  <a:lnTo>
                    <a:pt x="217896" y="75782"/>
                  </a:lnTo>
                  <a:lnTo>
                    <a:pt x="200828" y="44453"/>
                  </a:lnTo>
                  <a:lnTo>
                    <a:pt x="174064" y="15284"/>
                  </a:lnTo>
                  <a:lnTo>
                    <a:pt x="154135" y="3083"/>
                  </a:lnTo>
                  <a:lnTo>
                    <a:pt x="130459" y="0"/>
                  </a:lnTo>
                  <a:lnTo>
                    <a:pt x="82722" y="7553"/>
                  </a:lnTo>
                  <a:lnTo>
                    <a:pt x="50162" y="28137"/>
                  </a:lnTo>
                  <a:lnTo>
                    <a:pt x="23877" y="56462"/>
                  </a:lnTo>
                  <a:lnTo>
                    <a:pt x="6861" y="92671"/>
                  </a:lnTo>
                  <a:lnTo>
                    <a:pt x="0" y="133036"/>
                  </a:lnTo>
                  <a:lnTo>
                    <a:pt x="3555" y="174631"/>
                  </a:lnTo>
                  <a:lnTo>
                    <a:pt x="9595" y="186257"/>
                  </a:lnTo>
                  <a:lnTo>
                    <a:pt x="28785" y="205413"/>
                  </a:lnTo>
                  <a:lnTo>
                    <a:pt x="65896" y="223763"/>
                  </a:lnTo>
                  <a:lnTo>
                    <a:pt x="89682" y="226372"/>
                  </a:lnTo>
                  <a:lnTo>
                    <a:pt x="111952" y="222462"/>
                  </a:lnTo>
                  <a:lnTo>
                    <a:pt x="133549" y="212926"/>
                  </a:lnTo>
                  <a:lnTo>
                    <a:pt x="182459" y="165032"/>
                  </a:lnTo>
                  <a:lnTo>
                    <a:pt x="200314" y="135818"/>
                  </a:lnTo>
                  <a:lnTo>
                    <a:pt x="196412" y="190055"/>
                  </a:lnTo>
                  <a:lnTo>
                    <a:pt x="188903" y="239937"/>
                  </a:lnTo>
                  <a:lnTo>
                    <a:pt x="190417" y="282215"/>
                  </a:lnTo>
                  <a:lnTo>
                    <a:pt x="195821" y="339120"/>
                  </a:lnTo>
                  <a:lnTo>
                    <a:pt x="202799" y="363040"/>
                  </a:lnTo>
                  <a:lnTo>
                    <a:pt x="207935" y="372694"/>
                  </a:lnTo>
                  <a:lnTo>
                    <a:pt x="210522" y="392779"/>
                  </a:lnTo>
                  <a:lnTo>
                    <a:pt x="206885" y="449643"/>
                  </a:lnTo>
                  <a:lnTo>
                    <a:pt x="197151" y="476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114924" y="3116435"/>
            <a:ext cx="2128683" cy="473783"/>
            <a:chOff x="5114924" y="3116435"/>
            <a:chExt cx="2128683" cy="473783"/>
          </a:xfrm>
        </p:grpSpPr>
        <p:sp>
          <p:nvSpPr>
            <p:cNvPr id="94" name="Freeform 93"/>
            <p:cNvSpPr/>
            <p:nvPr/>
          </p:nvSpPr>
          <p:spPr>
            <a:xfrm>
              <a:off x="5114924" y="3141623"/>
              <a:ext cx="254610" cy="409131"/>
            </a:xfrm>
            <a:custGeom>
              <a:avLst/>
              <a:gdLst/>
              <a:ahLst/>
              <a:cxnLst/>
              <a:rect l="0" t="0" r="0" b="0"/>
              <a:pathLst>
                <a:path w="254610" h="409131">
                  <a:moveTo>
                    <a:pt x="54568" y="16926"/>
                  </a:moveTo>
                  <a:lnTo>
                    <a:pt x="29374" y="70801"/>
                  </a:lnTo>
                  <a:lnTo>
                    <a:pt x="3734" y="122373"/>
                  </a:lnTo>
                  <a:lnTo>
                    <a:pt x="792" y="125829"/>
                  </a:lnTo>
                  <a:lnTo>
                    <a:pt x="0" y="124622"/>
                  </a:lnTo>
                  <a:lnTo>
                    <a:pt x="16467" y="62888"/>
                  </a:lnTo>
                  <a:lnTo>
                    <a:pt x="32230" y="34184"/>
                  </a:lnTo>
                  <a:lnTo>
                    <a:pt x="51719" y="10861"/>
                  </a:lnTo>
                  <a:lnTo>
                    <a:pt x="71629" y="2532"/>
                  </a:lnTo>
                  <a:lnTo>
                    <a:pt x="94906" y="0"/>
                  </a:lnTo>
                  <a:lnTo>
                    <a:pt x="116950" y="2774"/>
                  </a:lnTo>
                  <a:lnTo>
                    <a:pt x="135326" y="14146"/>
                  </a:lnTo>
                  <a:lnTo>
                    <a:pt x="150122" y="30898"/>
                  </a:lnTo>
                  <a:lnTo>
                    <a:pt x="173072" y="80550"/>
                  </a:lnTo>
                  <a:lnTo>
                    <a:pt x="185428" y="137941"/>
                  </a:lnTo>
                  <a:lnTo>
                    <a:pt x="182149" y="198671"/>
                  </a:lnTo>
                  <a:lnTo>
                    <a:pt x="175565" y="261056"/>
                  </a:lnTo>
                  <a:lnTo>
                    <a:pt x="154595" y="317270"/>
                  </a:lnTo>
                  <a:lnTo>
                    <a:pt x="121018" y="374239"/>
                  </a:lnTo>
                  <a:lnTo>
                    <a:pt x="103988" y="389421"/>
                  </a:lnTo>
                  <a:lnTo>
                    <a:pt x="64460" y="408700"/>
                  </a:lnTo>
                  <a:lnTo>
                    <a:pt x="54143" y="409130"/>
                  </a:lnTo>
                  <a:lnTo>
                    <a:pt x="33322" y="403368"/>
                  </a:lnTo>
                  <a:lnTo>
                    <a:pt x="26366" y="396217"/>
                  </a:lnTo>
                  <a:lnTo>
                    <a:pt x="18637" y="375792"/>
                  </a:lnTo>
                  <a:lnTo>
                    <a:pt x="21441" y="351117"/>
                  </a:lnTo>
                  <a:lnTo>
                    <a:pt x="30486" y="326892"/>
                  </a:lnTo>
                  <a:lnTo>
                    <a:pt x="62113" y="284721"/>
                  </a:lnTo>
                  <a:lnTo>
                    <a:pt x="82098" y="276326"/>
                  </a:lnTo>
                  <a:lnTo>
                    <a:pt x="105408" y="273765"/>
                  </a:lnTo>
                  <a:lnTo>
                    <a:pt x="159616" y="284657"/>
                  </a:lnTo>
                  <a:lnTo>
                    <a:pt x="185779" y="300064"/>
                  </a:lnTo>
                  <a:lnTo>
                    <a:pt x="240877" y="347691"/>
                  </a:lnTo>
                  <a:lnTo>
                    <a:pt x="254609" y="3538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13231" y="3116435"/>
              <a:ext cx="103703" cy="442198"/>
            </a:xfrm>
            <a:custGeom>
              <a:avLst/>
              <a:gdLst/>
              <a:ahLst/>
              <a:cxnLst/>
              <a:rect l="0" t="0" r="0" b="0"/>
              <a:pathLst>
                <a:path w="103703" h="442198">
                  <a:moveTo>
                    <a:pt x="103702" y="0"/>
                  </a:moveTo>
                  <a:lnTo>
                    <a:pt x="86934" y="11178"/>
                  </a:lnTo>
                  <a:lnTo>
                    <a:pt x="75582" y="26025"/>
                  </a:lnTo>
                  <a:lnTo>
                    <a:pt x="47789" y="81589"/>
                  </a:lnTo>
                  <a:lnTo>
                    <a:pt x="26986" y="142112"/>
                  </a:lnTo>
                  <a:lnTo>
                    <a:pt x="9010" y="202465"/>
                  </a:lnTo>
                  <a:lnTo>
                    <a:pt x="509" y="256672"/>
                  </a:lnTo>
                  <a:lnTo>
                    <a:pt x="0" y="311270"/>
                  </a:lnTo>
                  <a:lnTo>
                    <a:pt x="13125" y="367894"/>
                  </a:lnTo>
                  <a:lnTo>
                    <a:pt x="28771" y="394315"/>
                  </a:lnTo>
                  <a:lnTo>
                    <a:pt x="7211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61014" y="3232248"/>
              <a:ext cx="184622" cy="251149"/>
            </a:xfrm>
            <a:custGeom>
              <a:avLst/>
              <a:gdLst/>
              <a:ahLst/>
              <a:cxnLst/>
              <a:rect l="0" t="0" r="0" b="0"/>
              <a:pathLst>
                <a:path w="184622" h="251149">
                  <a:moveTo>
                    <a:pt x="113846" y="0"/>
                  </a:moveTo>
                  <a:lnTo>
                    <a:pt x="55229" y="0"/>
                  </a:lnTo>
                  <a:lnTo>
                    <a:pt x="20439" y="5590"/>
                  </a:lnTo>
                  <a:lnTo>
                    <a:pt x="12970" y="11915"/>
                  </a:lnTo>
                  <a:lnTo>
                    <a:pt x="4671" y="31422"/>
                  </a:lnTo>
                  <a:lnTo>
                    <a:pt x="0" y="68712"/>
                  </a:lnTo>
                  <a:lnTo>
                    <a:pt x="4204" y="103808"/>
                  </a:lnTo>
                  <a:lnTo>
                    <a:pt x="9166" y="108979"/>
                  </a:lnTo>
                  <a:lnTo>
                    <a:pt x="15983" y="110088"/>
                  </a:lnTo>
                  <a:lnTo>
                    <a:pt x="70586" y="105918"/>
                  </a:lnTo>
                  <a:lnTo>
                    <a:pt x="109867" y="107812"/>
                  </a:lnTo>
                  <a:lnTo>
                    <a:pt x="133134" y="116547"/>
                  </a:lnTo>
                  <a:lnTo>
                    <a:pt x="160375" y="140208"/>
                  </a:lnTo>
                  <a:lnTo>
                    <a:pt x="177675" y="169445"/>
                  </a:lnTo>
                  <a:lnTo>
                    <a:pt x="184621" y="205924"/>
                  </a:lnTo>
                  <a:lnTo>
                    <a:pt x="182086" y="216831"/>
                  </a:lnTo>
                  <a:lnTo>
                    <a:pt x="169911" y="235190"/>
                  </a:lnTo>
                  <a:lnTo>
                    <a:pt x="149682" y="244909"/>
                  </a:lnTo>
                  <a:lnTo>
                    <a:pt x="98568" y="251148"/>
                  </a:lnTo>
                  <a:lnTo>
                    <a:pt x="4014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27502" y="3148020"/>
              <a:ext cx="162105" cy="442198"/>
            </a:xfrm>
            <a:custGeom>
              <a:avLst/>
              <a:gdLst/>
              <a:ahLst/>
              <a:cxnLst/>
              <a:rect l="0" t="0" r="0" b="0"/>
              <a:pathLst>
                <a:path w="162105" h="442198">
                  <a:moveTo>
                    <a:pt x="0" y="0"/>
                  </a:moveTo>
                  <a:lnTo>
                    <a:pt x="45782" y="54115"/>
                  </a:lnTo>
                  <a:lnTo>
                    <a:pt x="88004" y="112715"/>
                  </a:lnTo>
                  <a:lnTo>
                    <a:pt x="123969" y="163555"/>
                  </a:lnTo>
                  <a:lnTo>
                    <a:pt x="148361" y="223640"/>
                  </a:lnTo>
                  <a:lnTo>
                    <a:pt x="162104" y="279399"/>
                  </a:lnTo>
                  <a:lnTo>
                    <a:pt x="160563" y="303162"/>
                  </a:lnTo>
                  <a:lnTo>
                    <a:pt x="147530" y="341860"/>
                  </a:lnTo>
                  <a:lnTo>
                    <a:pt x="122165" y="380047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43357" y="3253305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43357" y="334806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36140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06570" y="3305948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7" y="5589"/>
                  </a:lnTo>
                  <a:lnTo>
                    <a:pt x="70926" y="5213"/>
                  </a:lnTo>
                  <a:lnTo>
                    <a:pt x="11309" y="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20300" y="3126963"/>
              <a:ext cx="123183" cy="368499"/>
            </a:xfrm>
            <a:custGeom>
              <a:avLst/>
              <a:gdLst/>
              <a:ahLst/>
              <a:cxnLst/>
              <a:rect l="0" t="0" r="0" b="0"/>
              <a:pathLst>
                <a:path w="123183" h="368499">
                  <a:moveTo>
                    <a:pt x="123182" y="0"/>
                  </a:moveTo>
                  <a:lnTo>
                    <a:pt x="99135" y="9576"/>
                  </a:lnTo>
                  <a:lnTo>
                    <a:pt x="50481" y="47326"/>
                  </a:lnTo>
                  <a:lnTo>
                    <a:pt x="30009" y="85258"/>
                  </a:lnTo>
                  <a:lnTo>
                    <a:pt x="11086" y="138176"/>
                  </a:lnTo>
                  <a:lnTo>
                    <a:pt x="0" y="193584"/>
                  </a:lnTo>
                  <a:lnTo>
                    <a:pt x="896" y="243362"/>
                  </a:lnTo>
                  <a:lnTo>
                    <a:pt x="11679" y="301406"/>
                  </a:lnTo>
                  <a:lnTo>
                    <a:pt x="27232" y="330162"/>
                  </a:lnTo>
                  <a:lnTo>
                    <a:pt x="6001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11896" y="332700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59295" y="3253305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9445" y="153673"/>
                  </a:lnTo>
                  <a:lnTo>
                    <a:pt x="2213" y="2010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11938" y="3137492"/>
              <a:ext cx="146598" cy="452726"/>
            </a:xfrm>
            <a:custGeom>
              <a:avLst/>
              <a:gdLst/>
              <a:ahLst/>
              <a:cxnLst/>
              <a:rect l="0" t="0" r="0" b="0"/>
              <a:pathLst>
                <a:path w="146598" h="452726">
                  <a:moveTo>
                    <a:pt x="0" y="0"/>
                  </a:moveTo>
                  <a:lnTo>
                    <a:pt x="55087" y="55087"/>
                  </a:lnTo>
                  <a:lnTo>
                    <a:pt x="101374" y="116028"/>
                  </a:lnTo>
                  <a:lnTo>
                    <a:pt x="128602" y="167545"/>
                  </a:lnTo>
                  <a:lnTo>
                    <a:pt x="143339" y="229714"/>
                  </a:lnTo>
                  <a:lnTo>
                    <a:pt x="146597" y="287401"/>
                  </a:lnTo>
                  <a:lnTo>
                    <a:pt x="138835" y="343856"/>
                  </a:lnTo>
                  <a:lnTo>
                    <a:pt x="122916" y="396948"/>
                  </a:lnTo>
                  <a:lnTo>
                    <a:pt x="8422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80435" y="3316476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85679" y="336911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611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7467340" y="3099436"/>
            <a:ext cx="228992" cy="417083"/>
          </a:xfrm>
          <a:custGeom>
            <a:avLst/>
            <a:gdLst/>
            <a:ahLst/>
            <a:cxnLst/>
            <a:rect l="0" t="0" r="0" b="0"/>
            <a:pathLst>
              <a:path w="228992" h="417083">
                <a:moveTo>
                  <a:pt x="228991" y="111755"/>
                </a:moveTo>
                <a:lnTo>
                  <a:pt x="225872" y="69064"/>
                </a:lnTo>
                <a:lnTo>
                  <a:pt x="223402" y="58728"/>
                </a:lnTo>
                <a:lnTo>
                  <a:pt x="211300" y="41004"/>
                </a:lnTo>
                <a:lnTo>
                  <a:pt x="174933" y="10562"/>
                </a:lnTo>
                <a:lnTo>
                  <a:pt x="151543" y="2440"/>
                </a:lnTo>
                <a:lnTo>
                  <a:pt x="125550" y="0"/>
                </a:lnTo>
                <a:lnTo>
                  <a:pt x="62396" y="10977"/>
                </a:lnTo>
                <a:lnTo>
                  <a:pt x="53586" y="16493"/>
                </a:lnTo>
                <a:lnTo>
                  <a:pt x="15626" y="63286"/>
                </a:lnTo>
                <a:lnTo>
                  <a:pt x="6261" y="82024"/>
                </a:lnTo>
                <a:lnTo>
                  <a:pt x="0" y="117894"/>
                </a:lnTo>
                <a:lnTo>
                  <a:pt x="4775" y="141390"/>
                </a:lnTo>
                <a:lnTo>
                  <a:pt x="20617" y="171229"/>
                </a:lnTo>
                <a:lnTo>
                  <a:pt x="26904" y="179480"/>
                </a:lnTo>
                <a:lnTo>
                  <a:pt x="46368" y="191768"/>
                </a:lnTo>
                <a:lnTo>
                  <a:pt x="58109" y="196682"/>
                </a:lnTo>
                <a:lnTo>
                  <a:pt x="69447" y="197619"/>
                </a:lnTo>
                <a:lnTo>
                  <a:pt x="91402" y="192421"/>
                </a:lnTo>
                <a:lnTo>
                  <a:pt x="123493" y="176341"/>
                </a:lnTo>
                <a:lnTo>
                  <a:pt x="172205" y="127073"/>
                </a:lnTo>
                <a:lnTo>
                  <a:pt x="188119" y="99526"/>
                </a:lnTo>
                <a:lnTo>
                  <a:pt x="191215" y="98923"/>
                </a:lnTo>
                <a:lnTo>
                  <a:pt x="194655" y="113851"/>
                </a:lnTo>
                <a:lnTo>
                  <a:pt x="196862" y="171094"/>
                </a:lnTo>
                <a:lnTo>
                  <a:pt x="196075" y="220324"/>
                </a:lnTo>
                <a:lnTo>
                  <a:pt x="189041" y="282593"/>
                </a:lnTo>
                <a:lnTo>
                  <a:pt x="187305" y="345283"/>
                </a:lnTo>
                <a:lnTo>
                  <a:pt x="186934" y="404391"/>
                </a:lnTo>
                <a:lnTo>
                  <a:pt x="186878" y="4170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5380062" y="3874487"/>
            <a:ext cx="842281" cy="332838"/>
            <a:chOff x="5380062" y="3874487"/>
            <a:chExt cx="842281" cy="332838"/>
          </a:xfrm>
        </p:grpSpPr>
        <p:sp>
          <p:nvSpPr>
            <p:cNvPr id="109" name="Freeform 108"/>
            <p:cNvSpPr/>
            <p:nvPr/>
          </p:nvSpPr>
          <p:spPr>
            <a:xfrm>
              <a:off x="5380062" y="3874487"/>
              <a:ext cx="10401" cy="263213"/>
            </a:xfrm>
            <a:custGeom>
              <a:avLst/>
              <a:gdLst/>
              <a:ahLst/>
              <a:cxnLst/>
              <a:rect l="0" t="0" r="0" b="0"/>
              <a:pathLst>
                <a:path w="10401" h="263213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9333" y="2055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98561" y="3916601"/>
              <a:ext cx="257815" cy="290724"/>
            </a:xfrm>
            <a:custGeom>
              <a:avLst/>
              <a:gdLst/>
              <a:ahLst/>
              <a:cxnLst/>
              <a:rect l="0" t="0" r="0" b="0"/>
              <a:pathLst>
                <a:path w="257815" h="290724">
                  <a:moveTo>
                    <a:pt x="123656" y="0"/>
                  </a:moveTo>
                  <a:lnTo>
                    <a:pt x="70951" y="19128"/>
                  </a:lnTo>
                  <a:lnTo>
                    <a:pt x="47469" y="37773"/>
                  </a:lnTo>
                  <a:lnTo>
                    <a:pt x="26863" y="65004"/>
                  </a:lnTo>
                  <a:lnTo>
                    <a:pt x="4989" y="121643"/>
                  </a:lnTo>
                  <a:lnTo>
                    <a:pt x="0" y="174763"/>
                  </a:lnTo>
                  <a:lnTo>
                    <a:pt x="7339" y="209319"/>
                  </a:lnTo>
                  <a:lnTo>
                    <a:pt x="30187" y="249317"/>
                  </a:lnTo>
                  <a:lnTo>
                    <a:pt x="53458" y="272743"/>
                  </a:lnTo>
                  <a:lnTo>
                    <a:pt x="62819" y="280095"/>
                  </a:lnTo>
                  <a:lnTo>
                    <a:pt x="85699" y="288263"/>
                  </a:lnTo>
                  <a:lnTo>
                    <a:pt x="110296" y="290723"/>
                  </a:lnTo>
                  <a:lnTo>
                    <a:pt x="165397" y="279761"/>
                  </a:lnTo>
                  <a:lnTo>
                    <a:pt x="191656" y="264346"/>
                  </a:lnTo>
                  <a:lnTo>
                    <a:pt x="241681" y="206727"/>
                  </a:lnTo>
                  <a:lnTo>
                    <a:pt x="251371" y="187805"/>
                  </a:lnTo>
                  <a:lnTo>
                    <a:pt x="257814" y="146243"/>
                  </a:lnTo>
                  <a:lnTo>
                    <a:pt x="253082" y="119978"/>
                  </a:lnTo>
                  <a:lnTo>
                    <a:pt x="231687" y="64889"/>
                  </a:lnTo>
                  <a:lnTo>
                    <a:pt x="220023" y="47946"/>
                  </a:lnTo>
                  <a:lnTo>
                    <a:pt x="189124" y="25255"/>
                  </a:lnTo>
                  <a:lnTo>
                    <a:pt x="1341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85471" y="393765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17057" y="402188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654010" y="3811316"/>
            <a:ext cx="1052851" cy="431669"/>
            <a:chOff x="6654010" y="3811316"/>
            <a:chExt cx="1052851" cy="431669"/>
          </a:xfrm>
        </p:grpSpPr>
        <p:sp>
          <p:nvSpPr>
            <p:cNvPr id="114" name="Freeform 113"/>
            <p:cNvSpPr/>
            <p:nvPr/>
          </p:nvSpPr>
          <p:spPr>
            <a:xfrm>
              <a:off x="6654010" y="3811316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8333" y="48930"/>
                  </a:lnTo>
                  <a:lnTo>
                    <a:pt x="10094" y="108061"/>
                  </a:lnTo>
                  <a:lnTo>
                    <a:pt x="18848" y="161075"/>
                  </a:lnTo>
                  <a:lnTo>
                    <a:pt x="28461" y="218002"/>
                  </a:lnTo>
                  <a:lnTo>
                    <a:pt x="39071" y="274169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53312" y="3948186"/>
              <a:ext cx="16596" cy="157929"/>
            </a:xfrm>
            <a:custGeom>
              <a:avLst/>
              <a:gdLst/>
              <a:ahLst/>
              <a:cxnLst/>
              <a:rect l="0" t="0" r="0" b="0"/>
              <a:pathLst>
                <a:path w="16596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4" y="147741"/>
                  </a:lnTo>
                  <a:lnTo>
                    <a:pt x="1659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85679" y="4000829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25764" y="3119"/>
                  </a:lnTo>
                  <a:lnTo>
                    <a:pt x="72935" y="9065"/>
                  </a:lnTo>
                  <a:lnTo>
                    <a:pt x="1805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47898" y="3819002"/>
              <a:ext cx="258963" cy="423983"/>
            </a:xfrm>
            <a:custGeom>
              <a:avLst/>
              <a:gdLst/>
              <a:ahLst/>
              <a:cxnLst/>
              <a:rect l="0" t="0" r="0" b="0"/>
              <a:pathLst>
                <a:path w="258963" h="423983">
                  <a:moveTo>
                    <a:pt x="216848" y="129184"/>
                  </a:moveTo>
                  <a:lnTo>
                    <a:pt x="213728" y="86492"/>
                  </a:lnTo>
                  <a:lnTo>
                    <a:pt x="207273" y="66926"/>
                  </a:lnTo>
                  <a:lnTo>
                    <a:pt x="177445" y="27991"/>
                  </a:lnTo>
                  <a:lnTo>
                    <a:pt x="151360" y="12114"/>
                  </a:lnTo>
                  <a:lnTo>
                    <a:pt x="121405" y="0"/>
                  </a:lnTo>
                  <a:lnTo>
                    <a:pt x="84714" y="180"/>
                  </a:lnTo>
                  <a:lnTo>
                    <a:pt x="64145" y="7898"/>
                  </a:lnTo>
                  <a:lnTo>
                    <a:pt x="31877" y="31917"/>
                  </a:lnTo>
                  <a:lnTo>
                    <a:pt x="10094" y="63450"/>
                  </a:lnTo>
                  <a:lnTo>
                    <a:pt x="0" y="108017"/>
                  </a:lnTo>
                  <a:lnTo>
                    <a:pt x="3878" y="134984"/>
                  </a:lnTo>
                  <a:lnTo>
                    <a:pt x="14570" y="158668"/>
                  </a:lnTo>
                  <a:lnTo>
                    <a:pt x="54423" y="207546"/>
                  </a:lnTo>
                  <a:lnTo>
                    <a:pt x="81764" y="224672"/>
                  </a:lnTo>
                  <a:lnTo>
                    <a:pt x="101829" y="226995"/>
                  </a:lnTo>
                  <a:lnTo>
                    <a:pt x="121275" y="222959"/>
                  </a:lnTo>
                  <a:lnTo>
                    <a:pt x="165715" y="194811"/>
                  </a:lnTo>
                  <a:lnTo>
                    <a:pt x="190649" y="168906"/>
                  </a:lnTo>
                  <a:lnTo>
                    <a:pt x="207266" y="139004"/>
                  </a:lnTo>
                  <a:lnTo>
                    <a:pt x="211629" y="138070"/>
                  </a:lnTo>
                  <a:lnTo>
                    <a:pt x="215709" y="143297"/>
                  </a:lnTo>
                  <a:lnTo>
                    <a:pt x="222191" y="163532"/>
                  </a:lnTo>
                  <a:lnTo>
                    <a:pt x="229472" y="217770"/>
                  </a:lnTo>
                  <a:lnTo>
                    <a:pt x="235406" y="270466"/>
                  </a:lnTo>
                  <a:lnTo>
                    <a:pt x="240284" y="324293"/>
                  </a:lnTo>
                  <a:lnTo>
                    <a:pt x="252413" y="384403"/>
                  </a:lnTo>
                  <a:lnTo>
                    <a:pt x="258962" y="4239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853844" y="4548311"/>
            <a:ext cx="1450667" cy="382304"/>
            <a:chOff x="5853844" y="4548311"/>
            <a:chExt cx="1450667" cy="382304"/>
          </a:xfrm>
        </p:grpSpPr>
        <p:sp>
          <p:nvSpPr>
            <p:cNvPr id="119" name="Freeform 118"/>
            <p:cNvSpPr/>
            <p:nvPr/>
          </p:nvSpPr>
          <p:spPr>
            <a:xfrm>
              <a:off x="5853844" y="4569367"/>
              <a:ext cx="52644" cy="284271"/>
            </a:xfrm>
            <a:custGeom>
              <a:avLst/>
              <a:gdLst/>
              <a:ahLst/>
              <a:cxnLst/>
              <a:rect l="0" t="0" r="0" b="0"/>
              <a:pathLst>
                <a:path w="52644" h="284271">
                  <a:moveTo>
                    <a:pt x="0" y="0"/>
                  </a:moveTo>
                  <a:lnTo>
                    <a:pt x="14655" y="55142"/>
                  </a:lnTo>
                  <a:lnTo>
                    <a:pt x="20963" y="110935"/>
                  </a:lnTo>
                  <a:lnTo>
                    <a:pt x="29141" y="166323"/>
                  </a:lnTo>
                  <a:lnTo>
                    <a:pt x="33981" y="217347"/>
                  </a:lnTo>
                  <a:lnTo>
                    <a:pt x="42823" y="255862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18944" y="4632538"/>
              <a:ext cx="259990" cy="247677"/>
            </a:xfrm>
            <a:custGeom>
              <a:avLst/>
              <a:gdLst/>
              <a:ahLst/>
              <a:cxnLst/>
              <a:rect l="0" t="0" r="0" b="0"/>
              <a:pathLst>
                <a:path w="259990" h="247677">
                  <a:moveTo>
                    <a:pt x="77056" y="10529"/>
                  </a:moveTo>
                  <a:lnTo>
                    <a:pt x="60288" y="4940"/>
                  </a:lnTo>
                  <a:lnTo>
                    <a:pt x="53009" y="5633"/>
                  </a:lnTo>
                  <a:lnTo>
                    <a:pt x="38682" y="12642"/>
                  </a:lnTo>
                  <a:lnTo>
                    <a:pt x="17463" y="35332"/>
                  </a:lnTo>
                  <a:lnTo>
                    <a:pt x="1947" y="64281"/>
                  </a:lnTo>
                  <a:lnTo>
                    <a:pt x="0" y="84722"/>
                  </a:lnTo>
                  <a:lnTo>
                    <a:pt x="11320" y="138106"/>
                  </a:lnTo>
                  <a:lnTo>
                    <a:pt x="22353" y="174542"/>
                  </a:lnTo>
                  <a:lnTo>
                    <a:pt x="53142" y="216542"/>
                  </a:lnTo>
                  <a:lnTo>
                    <a:pt x="79329" y="238336"/>
                  </a:lnTo>
                  <a:lnTo>
                    <a:pt x="105362" y="246307"/>
                  </a:lnTo>
                  <a:lnTo>
                    <a:pt x="152903" y="247676"/>
                  </a:lnTo>
                  <a:lnTo>
                    <a:pt x="183295" y="242269"/>
                  </a:lnTo>
                  <a:lnTo>
                    <a:pt x="213559" y="226072"/>
                  </a:lnTo>
                  <a:lnTo>
                    <a:pt x="229750" y="213170"/>
                  </a:lnTo>
                  <a:lnTo>
                    <a:pt x="246431" y="187164"/>
                  </a:lnTo>
                  <a:lnTo>
                    <a:pt x="258782" y="157232"/>
                  </a:lnTo>
                  <a:lnTo>
                    <a:pt x="259989" y="133442"/>
                  </a:lnTo>
                  <a:lnTo>
                    <a:pt x="251231" y="85631"/>
                  </a:lnTo>
                  <a:lnTo>
                    <a:pt x="236028" y="58648"/>
                  </a:lnTo>
                  <a:lnTo>
                    <a:pt x="199953" y="21386"/>
                  </a:lnTo>
                  <a:lnTo>
                    <a:pt x="180810" y="9505"/>
                  </a:lnTo>
                  <a:lnTo>
                    <a:pt x="140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59253" y="4664124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22425" y="477993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06694" y="4548311"/>
              <a:ext cx="73701" cy="357969"/>
            </a:xfrm>
            <a:custGeom>
              <a:avLst/>
              <a:gdLst/>
              <a:ahLst/>
              <a:cxnLst/>
              <a:rect l="0" t="0" r="0" b="0"/>
              <a:pathLst>
                <a:path w="73701" h="357969">
                  <a:moveTo>
                    <a:pt x="0" y="0"/>
                  </a:moveTo>
                  <a:lnTo>
                    <a:pt x="5589" y="58616"/>
                  </a:lnTo>
                  <a:lnTo>
                    <a:pt x="18211" y="121452"/>
                  </a:lnTo>
                  <a:lnTo>
                    <a:pt x="26085" y="175939"/>
                  </a:lnTo>
                  <a:lnTo>
                    <a:pt x="38905" y="237307"/>
                  </a:lnTo>
                  <a:lnTo>
                    <a:pt x="52702" y="299516"/>
                  </a:lnTo>
                  <a:lnTo>
                    <a:pt x="7370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34059" y="4605892"/>
              <a:ext cx="270452" cy="324723"/>
            </a:xfrm>
            <a:custGeom>
              <a:avLst/>
              <a:gdLst/>
              <a:ahLst/>
              <a:cxnLst/>
              <a:rect l="0" t="0" r="0" b="0"/>
              <a:pathLst>
                <a:path w="270452" h="324723">
                  <a:moveTo>
                    <a:pt x="104262" y="5590"/>
                  </a:moveTo>
                  <a:lnTo>
                    <a:pt x="87494" y="0"/>
                  </a:lnTo>
                  <a:lnTo>
                    <a:pt x="69904" y="376"/>
                  </a:lnTo>
                  <a:lnTo>
                    <a:pt x="51557" y="5612"/>
                  </a:lnTo>
                  <a:lnTo>
                    <a:pt x="35604" y="15738"/>
                  </a:lnTo>
                  <a:lnTo>
                    <a:pt x="23835" y="31157"/>
                  </a:lnTo>
                  <a:lnTo>
                    <a:pt x="6746" y="69652"/>
                  </a:lnTo>
                  <a:lnTo>
                    <a:pt x="0" y="132973"/>
                  </a:lnTo>
                  <a:lnTo>
                    <a:pt x="4768" y="188289"/>
                  </a:lnTo>
                  <a:lnTo>
                    <a:pt x="20335" y="246848"/>
                  </a:lnTo>
                  <a:lnTo>
                    <a:pt x="28357" y="267234"/>
                  </a:lnTo>
                  <a:lnTo>
                    <a:pt x="39721" y="284093"/>
                  </a:lnTo>
                  <a:lnTo>
                    <a:pt x="70451" y="306737"/>
                  </a:lnTo>
                  <a:lnTo>
                    <a:pt x="103602" y="322676"/>
                  </a:lnTo>
                  <a:lnTo>
                    <a:pt x="125026" y="324722"/>
                  </a:lnTo>
                  <a:lnTo>
                    <a:pt x="167375" y="316503"/>
                  </a:lnTo>
                  <a:lnTo>
                    <a:pt x="193413" y="301393"/>
                  </a:lnTo>
                  <a:lnTo>
                    <a:pt x="230327" y="265353"/>
                  </a:lnTo>
                  <a:lnTo>
                    <a:pt x="248460" y="236195"/>
                  </a:lnTo>
                  <a:lnTo>
                    <a:pt x="265066" y="194901"/>
                  </a:lnTo>
                  <a:lnTo>
                    <a:pt x="270451" y="152279"/>
                  </a:lnTo>
                  <a:lnTo>
                    <a:pt x="260967" y="91110"/>
                  </a:lnTo>
                  <a:lnTo>
                    <a:pt x="248179" y="58615"/>
                  </a:lnTo>
                  <a:lnTo>
                    <a:pt x="222898" y="21783"/>
                  </a:lnTo>
                  <a:lnTo>
                    <a:pt x="203003" y="12787"/>
                  </a:lnTo>
                  <a:lnTo>
                    <a:pt x="146513" y="7011"/>
                  </a:lnTo>
                  <a:lnTo>
                    <a:pt x="90944" y="5871"/>
                  </a:lnTo>
                  <a:lnTo>
                    <a:pt x="62148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343452" y="5016513"/>
            <a:ext cx="1313596" cy="974187"/>
            <a:chOff x="3343452" y="5016513"/>
            <a:chExt cx="1313596" cy="974187"/>
          </a:xfrm>
        </p:grpSpPr>
        <p:sp>
          <p:nvSpPr>
            <p:cNvPr id="126" name="Freeform 125"/>
            <p:cNvSpPr/>
            <p:nvPr/>
          </p:nvSpPr>
          <p:spPr>
            <a:xfrm>
              <a:off x="3621803" y="5180021"/>
              <a:ext cx="189514" cy="252684"/>
            </a:xfrm>
            <a:custGeom>
              <a:avLst/>
              <a:gdLst/>
              <a:ahLst/>
              <a:cxnLst/>
              <a:rect l="0" t="0" r="0" b="0"/>
              <a:pathLst>
                <a:path w="189514" h="252684">
                  <a:moveTo>
                    <a:pt x="0" y="0"/>
                  </a:moveTo>
                  <a:lnTo>
                    <a:pt x="55087" y="55086"/>
                  </a:lnTo>
                  <a:lnTo>
                    <a:pt x="94069" y="108540"/>
                  </a:lnTo>
                  <a:lnTo>
                    <a:pt x="132808" y="164176"/>
                  </a:lnTo>
                  <a:lnTo>
                    <a:pt x="173597" y="225748"/>
                  </a:lnTo>
                  <a:lnTo>
                    <a:pt x="189513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21803" y="5169492"/>
              <a:ext cx="315856" cy="631711"/>
            </a:xfrm>
            <a:custGeom>
              <a:avLst/>
              <a:gdLst/>
              <a:ahLst/>
              <a:cxnLst/>
              <a:rect l="0" t="0" r="0" b="0"/>
              <a:pathLst>
                <a:path w="315856" h="631711">
                  <a:moveTo>
                    <a:pt x="315855" y="0"/>
                  </a:moveTo>
                  <a:lnTo>
                    <a:pt x="270385" y="55045"/>
                  </a:lnTo>
                  <a:lnTo>
                    <a:pt x="235156" y="114512"/>
                  </a:lnTo>
                  <a:lnTo>
                    <a:pt x="203163" y="168284"/>
                  </a:lnTo>
                  <a:lnTo>
                    <a:pt x="174499" y="229481"/>
                  </a:lnTo>
                  <a:lnTo>
                    <a:pt x="147206" y="284539"/>
                  </a:lnTo>
                  <a:lnTo>
                    <a:pt x="119285" y="346064"/>
                  </a:lnTo>
                  <a:lnTo>
                    <a:pt x="99645" y="406137"/>
                  </a:lnTo>
                  <a:lnTo>
                    <a:pt x="81381" y="459944"/>
                  </a:lnTo>
                  <a:lnTo>
                    <a:pt x="57163" y="515460"/>
                  </a:lnTo>
                  <a:lnTo>
                    <a:pt x="33148" y="574070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65871" y="5440900"/>
              <a:ext cx="229715" cy="336747"/>
            </a:xfrm>
            <a:custGeom>
              <a:avLst/>
              <a:gdLst/>
              <a:ahLst/>
              <a:cxnLst/>
              <a:rect l="0" t="0" r="0" b="0"/>
              <a:pathLst>
                <a:path w="229715" h="336747">
                  <a:moveTo>
                    <a:pt x="29673" y="139203"/>
                  </a:moveTo>
                  <a:lnTo>
                    <a:pt x="72364" y="142323"/>
                  </a:lnTo>
                  <a:lnTo>
                    <a:pt x="94270" y="145269"/>
                  </a:lnTo>
                  <a:lnTo>
                    <a:pt x="119604" y="142679"/>
                  </a:lnTo>
                  <a:lnTo>
                    <a:pt x="140222" y="134509"/>
                  </a:lnTo>
                  <a:lnTo>
                    <a:pt x="194311" y="89796"/>
                  </a:lnTo>
                  <a:lnTo>
                    <a:pt x="202281" y="69671"/>
                  </a:lnTo>
                  <a:lnTo>
                    <a:pt x="204407" y="57754"/>
                  </a:lnTo>
                  <a:lnTo>
                    <a:pt x="200529" y="35153"/>
                  </a:lnTo>
                  <a:lnTo>
                    <a:pt x="196219" y="24213"/>
                  </a:lnTo>
                  <a:lnTo>
                    <a:pt x="182072" y="8938"/>
                  </a:lnTo>
                  <a:lnTo>
                    <a:pt x="173387" y="3226"/>
                  </a:lnTo>
                  <a:lnTo>
                    <a:pt x="154377" y="0"/>
                  </a:lnTo>
                  <a:lnTo>
                    <a:pt x="134230" y="3636"/>
                  </a:lnTo>
                  <a:lnTo>
                    <a:pt x="113577" y="13050"/>
                  </a:lnTo>
                  <a:lnTo>
                    <a:pt x="59766" y="66445"/>
                  </a:lnTo>
                  <a:lnTo>
                    <a:pt x="19872" y="121390"/>
                  </a:lnTo>
                  <a:lnTo>
                    <a:pt x="7770" y="147664"/>
                  </a:lnTo>
                  <a:lnTo>
                    <a:pt x="0" y="202659"/>
                  </a:lnTo>
                  <a:lnTo>
                    <a:pt x="4054" y="258583"/>
                  </a:lnTo>
                  <a:lnTo>
                    <a:pt x="18443" y="295068"/>
                  </a:lnTo>
                  <a:lnTo>
                    <a:pt x="34040" y="311032"/>
                  </a:lnTo>
                  <a:lnTo>
                    <a:pt x="72649" y="330812"/>
                  </a:lnTo>
                  <a:lnTo>
                    <a:pt x="109217" y="336746"/>
                  </a:lnTo>
                  <a:lnTo>
                    <a:pt x="170731" y="331516"/>
                  </a:lnTo>
                  <a:lnTo>
                    <a:pt x="229714" y="328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68086" y="5489809"/>
              <a:ext cx="276592" cy="332236"/>
            </a:xfrm>
            <a:custGeom>
              <a:avLst/>
              <a:gdLst/>
              <a:ahLst/>
              <a:cxnLst/>
              <a:rect l="0" t="0" r="0" b="0"/>
              <a:pathLst>
                <a:path w="276592" h="332236">
                  <a:moveTo>
                    <a:pt x="201240" y="6066"/>
                  </a:moveTo>
                  <a:lnTo>
                    <a:pt x="167618" y="0"/>
                  </a:lnTo>
                  <a:lnTo>
                    <a:pt x="129407" y="6089"/>
                  </a:lnTo>
                  <a:lnTo>
                    <a:pt x="66233" y="35070"/>
                  </a:lnTo>
                  <a:lnTo>
                    <a:pt x="16016" y="76338"/>
                  </a:lnTo>
                  <a:lnTo>
                    <a:pt x="0" y="102927"/>
                  </a:lnTo>
                  <a:lnTo>
                    <a:pt x="399" y="110414"/>
                  </a:lnTo>
                  <a:lnTo>
                    <a:pt x="4175" y="116575"/>
                  </a:lnTo>
                  <a:lnTo>
                    <a:pt x="17729" y="126541"/>
                  </a:lnTo>
                  <a:lnTo>
                    <a:pt x="46261" y="137559"/>
                  </a:lnTo>
                  <a:lnTo>
                    <a:pt x="97231" y="141875"/>
                  </a:lnTo>
                  <a:lnTo>
                    <a:pt x="157948" y="148316"/>
                  </a:lnTo>
                  <a:lnTo>
                    <a:pt x="209456" y="162023"/>
                  </a:lnTo>
                  <a:lnTo>
                    <a:pt x="250306" y="186048"/>
                  </a:lnTo>
                  <a:lnTo>
                    <a:pt x="258517" y="192735"/>
                  </a:lnTo>
                  <a:lnTo>
                    <a:pt x="270760" y="212642"/>
                  </a:lnTo>
                  <a:lnTo>
                    <a:pt x="275663" y="224502"/>
                  </a:lnTo>
                  <a:lnTo>
                    <a:pt x="276591" y="235918"/>
                  </a:lnTo>
                  <a:lnTo>
                    <a:pt x="271385" y="257961"/>
                  </a:lnTo>
                  <a:lnTo>
                    <a:pt x="249710" y="290102"/>
                  </a:lnTo>
                  <a:lnTo>
                    <a:pt x="221061" y="310674"/>
                  </a:lnTo>
                  <a:lnTo>
                    <a:pt x="171533" y="326935"/>
                  </a:lnTo>
                  <a:lnTo>
                    <a:pt x="113570" y="331361"/>
                  </a:lnTo>
                  <a:lnTo>
                    <a:pt x="51732" y="332235"/>
                  </a:lnTo>
                  <a:lnTo>
                    <a:pt x="32237" y="329235"/>
                  </a:lnTo>
                  <a:lnTo>
                    <a:pt x="11727" y="321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43452" y="5016513"/>
              <a:ext cx="1313596" cy="974187"/>
            </a:xfrm>
            <a:custGeom>
              <a:avLst/>
              <a:gdLst/>
              <a:ahLst/>
              <a:cxnLst/>
              <a:rect l="0" t="0" r="0" b="0"/>
              <a:pathLst>
                <a:path w="1313596" h="974187">
                  <a:moveTo>
                    <a:pt x="889003" y="47694"/>
                  </a:moveTo>
                  <a:lnTo>
                    <a:pt x="827893" y="22500"/>
                  </a:lnTo>
                  <a:lnTo>
                    <a:pt x="791348" y="11113"/>
                  </a:lnTo>
                  <a:lnTo>
                    <a:pt x="739966" y="6050"/>
                  </a:lnTo>
                  <a:lnTo>
                    <a:pt x="691726" y="0"/>
                  </a:lnTo>
                  <a:lnTo>
                    <a:pt x="636359" y="3406"/>
                  </a:lnTo>
                  <a:lnTo>
                    <a:pt x="574543" y="8270"/>
                  </a:lnTo>
                  <a:lnTo>
                    <a:pt x="517272" y="20149"/>
                  </a:lnTo>
                  <a:lnTo>
                    <a:pt x="460899" y="27695"/>
                  </a:lnTo>
                  <a:lnTo>
                    <a:pt x="404704" y="46170"/>
                  </a:lnTo>
                  <a:lnTo>
                    <a:pt x="341740" y="73446"/>
                  </a:lnTo>
                  <a:lnTo>
                    <a:pt x="279997" y="107512"/>
                  </a:lnTo>
                  <a:lnTo>
                    <a:pt x="217592" y="150804"/>
                  </a:lnTo>
                  <a:lnTo>
                    <a:pt x="162855" y="188958"/>
                  </a:lnTo>
                  <a:lnTo>
                    <a:pt x="106630" y="240885"/>
                  </a:lnTo>
                  <a:lnTo>
                    <a:pt x="56823" y="301512"/>
                  </a:lnTo>
                  <a:lnTo>
                    <a:pt x="27459" y="362312"/>
                  </a:lnTo>
                  <a:lnTo>
                    <a:pt x="8355" y="419538"/>
                  </a:lnTo>
                  <a:lnTo>
                    <a:pt x="0" y="472945"/>
                  </a:lnTo>
                  <a:lnTo>
                    <a:pt x="5064" y="530884"/>
                  </a:lnTo>
                  <a:lnTo>
                    <a:pt x="24023" y="590448"/>
                  </a:lnTo>
                  <a:lnTo>
                    <a:pt x="41947" y="628480"/>
                  </a:lnTo>
                  <a:lnTo>
                    <a:pt x="88418" y="691354"/>
                  </a:lnTo>
                  <a:lnTo>
                    <a:pt x="112890" y="718819"/>
                  </a:lnTo>
                  <a:lnTo>
                    <a:pt x="174704" y="770493"/>
                  </a:lnTo>
                  <a:lnTo>
                    <a:pt x="236381" y="812751"/>
                  </a:lnTo>
                  <a:lnTo>
                    <a:pt x="299420" y="849289"/>
                  </a:lnTo>
                  <a:lnTo>
                    <a:pt x="355171" y="876976"/>
                  </a:lnTo>
                  <a:lnTo>
                    <a:pt x="415416" y="896668"/>
                  </a:lnTo>
                  <a:lnTo>
                    <a:pt x="468595" y="914086"/>
                  </a:lnTo>
                  <a:lnTo>
                    <a:pt x="524160" y="934121"/>
                  </a:lnTo>
                  <a:lnTo>
                    <a:pt x="580196" y="949344"/>
                  </a:lnTo>
                  <a:lnTo>
                    <a:pt x="636325" y="963616"/>
                  </a:lnTo>
                  <a:lnTo>
                    <a:pt x="692473" y="972110"/>
                  </a:lnTo>
                  <a:lnTo>
                    <a:pt x="748624" y="973789"/>
                  </a:lnTo>
                  <a:lnTo>
                    <a:pt x="804776" y="974120"/>
                  </a:lnTo>
                  <a:lnTo>
                    <a:pt x="860927" y="974186"/>
                  </a:lnTo>
                  <a:lnTo>
                    <a:pt x="917080" y="965793"/>
                  </a:lnTo>
                  <a:lnTo>
                    <a:pt x="973232" y="955989"/>
                  </a:lnTo>
                  <a:lnTo>
                    <a:pt x="1029384" y="948117"/>
                  </a:lnTo>
                  <a:lnTo>
                    <a:pt x="1077130" y="934128"/>
                  </a:lnTo>
                  <a:lnTo>
                    <a:pt x="1136566" y="903356"/>
                  </a:lnTo>
                  <a:lnTo>
                    <a:pt x="1196091" y="861335"/>
                  </a:lnTo>
                  <a:lnTo>
                    <a:pt x="1241846" y="815045"/>
                  </a:lnTo>
                  <a:lnTo>
                    <a:pt x="1275225" y="763470"/>
                  </a:lnTo>
                  <a:lnTo>
                    <a:pt x="1295667" y="703732"/>
                  </a:lnTo>
                  <a:lnTo>
                    <a:pt x="1313595" y="648249"/>
                  </a:lnTo>
                  <a:lnTo>
                    <a:pt x="1312039" y="593875"/>
                  </a:lnTo>
                  <a:lnTo>
                    <a:pt x="1309535" y="535649"/>
                  </a:lnTo>
                  <a:lnTo>
                    <a:pt x="1295682" y="479042"/>
                  </a:lnTo>
                  <a:lnTo>
                    <a:pt x="1264002" y="416366"/>
                  </a:lnTo>
                  <a:lnTo>
                    <a:pt x="1229357" y="354661"/>
                  </a:lnTo>
                  <a:lnTo>
                    <a:pt x="1182868" y="297474"/>
                  </a:lnTo>
                  <a:lnTo>
                    <a:pt x="1123800" y="238211"/>
                  </a:lnTo>
                  <a:lnTo>
                    <a:pt x="1072904" y="198411"/>
                  </a:lnTo>
                  <a:lnTo>
                    <a:pt x="1012807" y="162083"/>
                  </a:lnTo>
                  <a:lnTo>
                    <a:pt x="954706" y="129517"/>
                  </a:lnTo>
                  <a:lnTo>
                    <a:pt x="891237" y="100555"/>
                  </a:lnTo>
                  <a:lnTo>
                    <a:pt x="844432" y="79344"/>
                  </a:lnTo>
                  <a:lnTo>
                    <a:pt x="793519" y="61361"/>
                  </a:lnTo>
                  <a:lnTo>
                    <a:pt x="741389" y="45505"/>
                  </a:lnTo>
                  <a:lnTo>
                    <a:pt x="682660" y="25988"/>
                  </a:lnTo>
                  <a:lnTo>
                    <a:pt x="635232" y="11627"/>
                  </a:lnTo>
                  <a:lnTo>
                    <a:pt x="615263" y="5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13865" y="148606"/>
            <a:ext cx="1123255" cy="490872"/>
            <a:chOff x="213865" y="148606"/>
            <a:chExt cx="1123255" cy="490872"/>
          </a:xfrm>
        </p:grpSpPr>
        <p:sp>
          <p:nvSpPr>
            <p:cNvPr id="2" name="Freeform 1"/>
            <p:cNvSpPr/>
            <p:nvPr/>
          </p:nvSpPr>
          <p:spPr>
            <a:xfrm>
              <a:off x="213865" y="148606"/>
              <a:ext cx="452959" cy="490872"/>
            </a:xfrm>
            <a:custGeom>
              <a:avLst/>
              <a:gdLst/>
              <a:ahLst/>
              <a:cxnLst/>
              <a:rect l="0" t="0" r="0" b="0"/>
              <a:pathLst>
                <a:path w="452959" h="490872">
                  <a:moveTo>
                    <a:pt x="280974" y="61963"/>
                  </a:moveTo>
                  <a:lnTo>
                    <a:pt x="275385" y="45196"/>
                  </a:lnTo>
                  <a:lnTo>
                    <a:pt x="263282" y="30725"/>
                  </a:lnTo>
                  <a:lnTo>
                    <a:pt x="236737" y="12543"/>
                  </a:lnTo>
                  <a:lnTo>
                    <a:pt x="215690" y="4904"/>
                  </a:lnTo>
                  <a:lnTo>
                    <a:pt x="164050" y="0"/>
                  </a:lnTo>
                  <a:lnTo>
                    <a:pt x="125837" y="2270"/>
                  </a:lnTo>
                  <a:lnTo>
                    <a:pt x="81484" y="13517"/>
                  </a:lnTo>
                  <a:lnTo>
                    <a:pt x="26875" y="48602"/>
                  </a:lnTo>
                  <a:lnTo>
                    <a:pt x="12843" y="65384"/>
                  </a:lnTo>
                  <a:lnTo>
                    <a:pt x="3877" y="85710"/>
                  </a:lnTo>
                  <a:lnTo>
                    <a:pt x="0" y="123462"/>
                  </a:lnTo>
                  <a:lnTo>
                    <a:pt x="11639" y="186468"/>
                  </a:lnTo>
                  <a:lnTo>
                    <a:pt x="24399" y="205426"/>
                  </a:lnTo>
                  <a:lnTo>
                    <a:pt x="32715" y="213757"/>
                  </a:lnTo>
                  <a:lnTo>
                    <a:pt x="54433" y="223014"/>
                  </a:lnTo>
                  <a:lnTo>
                    <a:pt x="106504" y="228957"/>
                  </a:lnTo>
                  <a:lnTo>
                    <a:pt x="160680" y="221725"/>
                  </a:lnTo>
                  <a:lnTo>
                    <a:pt x="222802" y="211221"/>
                  </a:lnTo>
                  <a:lnTo>
                    <a:pt x="276589" y="210899"/>
                  </a:lnTo>
                  <a:lnTo>
                    <a:pt x="338628" y="224065"/>
                  </a:lnTo>
                  <a:lnTo>
                    <a:pt x="383999" y="245975"/>
                  </a:lnTo>
                  <a:lnTo>
                    <a:pt x="401242" y="259170"/>
                  </a:lnTo>
                  <a:lnTo>
                    <a:pt x="436630" y="315323"/>
                  </a:lnTo>
                  <a:lnTo>
                    <a:pt x="451227" y="346433"/>
                  </a:lnTo>
                  <a:lnTo>
                    <a:pt x="452958" y="370498"/>
                  </a:lnTo>
                  <a:lnTo>
                    <a:pt x="444538" y="418486"/>
                  </a:lnTo>
                  <a:lnTo>
                    <a:pt x="432048" y="437227"/>
                  </a:lnTo>
                  <a:lnTo>
                    <a:pt x="395434" y="468322"/>
                  </a:lnTo>
                  <a:lnTo>
                    <a:pt x="364801" y="484313"/>
                  </a:lnTo>
                  <a:lnTo>
                    <a:pt x="327908" y="490871"/>
                  </a:lnTo>
                  <a:lnTo>
                    <a:pt x="266285" y="484681"/>
                  </a:lnTo>
                  <a:lnTo>
                    <a:pt x="210959" y="469074"/>
                  </a:lnTo>
                  <a:lnTo>
                    <a:pt x="189025" y="455811"/>
                  </a:lnTo>
                  <a:lnTo>
                    <a:pt x="154632" y="419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2774" y="484310"/>
              <a:ext cx="122049" cy="147153"/>
            </a:xfrm>
            <a:custGeom>
              <a:avLst/>
              <a:gdLst/>
              <a:ahLst/>
              <a:cxnLst/>
              <a:rect l="0" t="0" r="0" b="0"/>
              <a:pathLst>
                <a:path w="122049" h="147153">
                  <a:moveTo>
                    <a:pt x="87391" y="0"/>
                  </a:moveTo>
                  <a:lnTo>
                    <a:pt x="43429" y="20244"/>
                  </a:lnTo>
                  <a:lnTo>
                    <a:pt x="18733" y="44993"/>
                  </a:lnTo>
                  <a:lnTo>
                    <a:pt x="2187" y="74553"/>
                  </a:lnTo>
                  <a:lnTo>
                    <a:pt x="0" y="98255"/>
                  </a:lnTo>
                  <a:lnTo>
                    <a:pt x="1054" y="111127"/>
                  </a:lnTo>
                  <a:lnTo>
                    <a:pt x="11585" y="131668"/>
                  </a:lnTo>
                  <a:lnTo>
                    <a:pt x="19306" y="140422"/>
                  </a:lnTo>
                  <a:lnTo>
                    <a:pt x="27963" y="145087"/>
                  </a:lnTo>
                  <a:lnTo>
                    <a:pt x="46941" y="147152"/>
                  </a:lnTo>
                  <a:lnTo>
                    <a:pt x="63954" y="141050"/>
                  </a:lnTo>
                  <a:lnTo>
                    <a:pt x="93940" y="118069"/>
                  </a:lnTo>
                  <a:lnTo>
                    <a:pt x="109739" y="92306"/>
                  </a:lnTo>
                  <a:lnTo>
                    <a:pt x="121829" y="62445"/>
                  </a:lnTo>
                  <a:lnTo>
                    <a:pt x="122048" y="53329"/>
                  </a:lnTo>
                  <a:lnTo>
                    <a:pt x="10844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9333" y="231626"/>
              <a:ext cx="26647" cy="357970"/>
            </a:xfrm>
            <a:custGeom>
              <a:avLst/>
              <a:gdLst/>
              <a:ahLst/>
              <a:cxnLst/>
              <a:rect l="0" t="0" r="0" b="0"/>
              <a:pathLst>
                <a:path w="26647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8" y="185639"/>
                  </a:lnTo>
                  <a:lnTo>
                    <a:pt x="22359" y="247673"/>
                  </a:lnTo>
                  <a:lnTo>
                    <a:pt x="25376" y="297733"/>
                  </a:lnTo>
                  <a:lnTo>
                    <a:pt x="2664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452725"/>
              <a:ext cx="136871" cy="156618"/>
            </a:xfrm>
            <a:custGeom>
              <a:avLst/>
              <a:gdLst/>
              <a:ahLst/>
              <a:cxnLst/>
              <a:rect l="0" t="0" r="0" b="0"/>
              <a:pathLst>
                <a:path w="136871" h="156618">
                  <a:moveTo>
                    <a:pt x="0" y="21057"/>
                  </a:moveTo>
                  <a:lnTo>
                    <a:pt x="14654" y="83149"/>
                  </a:lnTo>
                  <a:lnTo>
                    <a:pt x="30338" y="109905"/>
                  </a:lnTo>
                  <a:lnTo>
                    <a:pt x="70388" y="154207"/>
                  </a:lnTo>
                  <a:lnTo>
                    <a:pt x="77341" y="156617"/>
                  </a:lnTo>
                  <a:lnTo>
                    <a:pt x="84316" y="155884"/>
                  </a:lnTo>
                  <a:lnTo>
                    <a:pt x="91306" y="153056"/>
                  </a:lnTo>
                  <a:lnTo>
                    <a:pt x="102191" y="134315"/>
                  </a:lnTo>
                  <a:lnTo>
                    <a:pt x="111777" y="93999"/>
                  </a:lnTo>
                  <a:lnTo>
                    <a:pt x="123687" y="3404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2655" y="429095"/>
              <a:ext cx="174465" cy="181558"/>
            </a:xfrm>
            <a:custGeom>
              <a:avLst/>
              <a:gdLst/>
              <a:ahLst/>
              <a:cxnLst/>
              <a:rect l="0" t="0" r="0" b="0"/>
              <a:pathLst>
                <a:path w="174465" h="181558">
                  <a:moveTo>
                    <a:pt x="6008" y="65744"/>
                  </a:moveTo>
                  <a:lnTo>
                    <a:pt x="17186" y="76922"/>
                  </a:lnTo>
                  <a:lnTo>
                    <a:pt x="35152" y="82410"/>
                  </a:lnTo>
                  <a:lnTo>
                    <a:pt x="84814" y="85934"/>
                  </a:lnTo>
                  <a:lnTo>
                    <a:pt x="108883" y="80176"/>
                  </a:lnTo>
                  <a:lnTo>
                    <a:pt x="120215" y="75366"/>
                  </a:lnTo>
                  <a:lnTo>
                    <a:pt x="135925" y="60662"/>
                  </a:lnTo>
                  <a:lnTo>
                    <a:pt x="141752" y="51827"/>
                  </a:lnTo>
                  <a:lnTo>
                    <a:pt x="145107" y="32652"/>
                  </a:lnTo>
                  <a:lnTo>
                    <a:pt x="144364" y="22626"/>
                  </a:lnTo>
                  <a:lnTo>
                    <a:pt x="139190" y="14772"/>
                  </a:lnTo>
                  <a:lnTo>
                    <a:pt x="120962" y="2925"/>
                  </a:lnTo>
                  <a:lnTo>
                    <a:pt x="94143" y="0"/>
                  </a:lnTo>
                  <a:lnTo>
                    <a:pt x="78803" y="858"/>
                  </a:lnTo>
                  <a:lnTo>
                    <a:pt x="52399" y="11169"/>
                  </a:lnTo>
                  <a:lnTo>
                    <a:pt x="20923" y="36705"/>
                  </a:lnTo>
                  <a:lnTo>
                    <a:pt x="12442" y="46385"/>
                  </a:lnTo>
                  <a:lnTo>
                    <a:pt x="3018" y="69618"/>
                  </a:lnTo>
                  <a:lnTo>
                    <a:pt x="0" y="94372"/>
                  </a:lnTo>
                  <a:lnTo>
                    <a:pt x="10575" y="149582"/>
                  </a:lnTo>
                  <a:lnTo>
                    <a:pt x="17241" y="157901"/>
                  </a:lnTo>
                  <a:lnTo>
                    <a:pt x="37127" y="170264"/>
                  </a:lnTo>
                  <a:lnTo>
                    <a:pt x="74630" y="178211"/>
                  </a:lnTo>
                  <a:lnTo>
                    <a:pt x="134120" y="180896"/>
                  </a:lnTo>
                  <a:lnTo>
                    <a:pt x="174464" y="181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81547" y="305326"/>
            <a:ext cx="1282246" cy="640224"/>
            <a:chOff x="1781547" y="305326"/>
            <a:chExt cx="1282246" cy="640224"/>
          </a:xfrm>
        </p:grpSpPr>
        <p:sp>
          <p:nvSpPr>
            <p:cNvPr id="8" name="Freeform 7"/>
            <p:cNvSpPr/>
            <p:nvPr/>
          </p:nvSpPr>
          <p:spPr>
            <a:xfrm>
              <a:off x="1781547" y="503927"/>
              <a:ext cx="155697" cy="441623"/>
            </a:xfrm>
            <a:custGeom>
              <a:avLst/>
              <a:gdLst/>
              <a:ahLst/>
              <a:cxnLst/>
              <a:rect l="0" t="0" r="0" b="0"/>
              <a:pathLst>
                <a:path w="155697" h="441623">
                  <a:moveTo>
                    <a:pt x="18826" y="96197"/>
                  </a:moveTo>
                  <a:lnTo>
                    <a:pt x="9761" y="37580"/>
                  </a:lnTo>
                  <a:lnTo>
                    <a:pt x="3142" y="2790"/>
                  </a:lnTo>
                  <a:lnTo>
                    <a:pt x="1351" y="0"/>
                  </a:lnTo>
                  <a:lnTo>
                    <a:pt x="157" y="2820"/>
                  </a:lnTo>
                  <a:lnTo>
                    <a:pt x="0" y="17261"/>
                  </a:lnTo>
                  <a:lnTo>
                    <a:pt x="12563" y="65308"/>
                  </a:lnTo>
                  <a:lnTo>
                    <a:pt x="28148" y="96403"/>
                  </a:lnTo>
                  <a:lnTo>
                    <a:pt x="44026" y="111107"/>
                  </a:lnTo>
                  <a:lnTo>
                    <a:pt x="53173" y="116665"/>
                  </a:lnTo>
                  <a:lnTo>
                    <a:pt x="61611" y="118031"/>
                  </a:lnTo>
                  <a:lnTo>
                    <a:pt x="69576" y="116602"/>
                  </a:lnTo>
                  <a:lnTo>
                    <a:pt x="77226" y="113310"/>
                  </a:lnTo>
                  <a:lnTo>
                    <a:pt x="99170" y="91909"/>
                  </a:lnTo>
                  <a:lnTo>
                    <a:pt x="119141" y="37595"/>
                  </a:lnTo>
                  <a:lnTo>
                    <a:pt x="129527" y="4094"/>
                  </a:lnTo>
                  <a:lnTo>
                    <a:pt x="131231" y="5549"/>
                  </a:lnTo>
                  <a:lnTo>
                    <a:pt x="132367" y="11199"/>
                  </a:lnTo>
                  <a:lnTo>
                    <a:pt x="126007" y="73060"/>
                  </a:lnTo>
                  <a:lnTo>
                    <a:pt x="124672" y="130286"/>
                  </a:lnTo>
                  <a:lnTo>
                    <a:pt x="121157" y="191695"/>
                  </a:lnTo>
                  <a:lnTo>
                    <a:pt x="118946" y="248105"/>
                  </a:lnTo>
                  <a:lnTo>
                    <a:pt x="119461" y="291335"/>
                  </a:lnTo>
                  <a:lnTo>
                    <a:pt x="109154" y="348562"/>
                  </a:lnTo>
                  <a:lnTo>
                    <a:pt x="94684" y="406616"/>
                  </a:lnTo>
                  <a:lnTo>
                    <a:pt x="83346" y="430693"/>
                  </a:lnTo>
                  <a:lnTo>
                    <a:pt x="74707" y="437347"/>
                  </a:lnTo>
                  <a:lnTo>
                    <a:pt x="52631" y="441622"/>
                  </a:lnTo>
                  <a:lnTo>
                    <a:pt x="43702" y="438784"/>
                  </a:lnTo>
                  <a:lnTo>
                    <a:pt x="36580" y="433383"/>
                  </a:lnTo>
                  <a:lnTo>
                    <a:pt x="20967" y="409013"/>
                  </a:lnTo>
                  <a:lnTo>
                    <a:pt x="5210" y="363748"/>
                  </a:lnTo>
                  <a:lnTo>
                    <a:pt x="5563" y="323520"/>
                  </a:lnTo>
                  <a:lnTo>
                    <a:pt x="17332" y="269175"/>
                  </a:lnTo>
                  <a:lnTo>
                    <a:pt x="47629" y="212606"/>
                  </a:lnTo>
                  <a:lnTo>
                    <a:pt x="68174" y="186191"/>
                  </a:lnTo>
                  <a:lnTo>
                    <a:pt x="124746" y="151083"/>
                  </a:lnTo>
                  <a:lnTo>
                    <a:pt x="155696" y="127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6756" y="46325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5171" y="55801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2" y="0"/>
                  </a:lnTo>
                  <a:lnTo>
                    <a:pt x="2839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47854" y="431674"/>
              <a:ext cx="263214" cy="210565"/>
            </a:xfrm>
            <a:custGeom>
              <a:avLst/>
              <a:gdLst/>
              <a:ahLst/>
              <a:cxnLst/>
              <a:rect l="0" t="0" r="0" b="0"/>
              <a:pathLst>
                <a:path w="263214" h="210565">
                  <a:moveTo>
                    <a:pt x="0" y="178978"/>
                  </a:moveTo>
                  <a:lnTo>
                    <a:pt x="3120" y="130048"/>
                  </a:lnTo>
                  <a:lnTo>
                    <a:pt x="11453" y="82202"/>
                  </a:lnTo>
                  <a:lnTo>
                    <a:pt x="24451" y="37220"/>
                  </a:lnTo>
                  <a:lnTo>
                    <a:pt x="37774" y="15369"/>
                  </a:lnTo>
                  <a:lnTo>
                    <a:pt x="55393" y="1758"/>
                  </a:lnTo>
                  <a:lnTo>
                    <a:pt x="63835" y="0"/>
                  </a:lnTo>
                  <a:lnTo>
                    <a:pt x="71803" y="1168"/>
                  </a:lnTo>
                  <a:lnTo>
                    <a:pt x="79454" y="4286"/>
                  </a:lnTo>
                  <a:lnTo>
                    <a:pt x="101401" y="25442"/>
                  </a:lnTo>
                  <a:lnTo>
                    <a:pt x="143857" y="84607"/>
                  </a:lnTo>
                  <a:lnTo>
                    <a:pt x="178981" y="142129"/>
                  </a:lnTo>
                  <a:lnTo>
                    <a:pt x="207060" y="174429"/>
                  </a:lnTo>
                  <a:lnTo>
                    <a:pt x="263213" y="210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442196"/>
              <a:ext cx="105285" cy="189514"/>
            </a:xfrm>
            <a:custGeom>
              <a:avLst/>
              <a:gdLst/>
              <a:ahLst/>
              <a:cxnLst/>
              <a:rect l="0" t="0" r="0" b="0"/>
              <a:pathLst>
                <a:path w="105285" h="189514">
                  <a:moveTo>
                    <a:pt x="105284" y="0"/>
                  </a:moveTo>
                  <a:lnTo>
                    <a:pt x="88517" y="11179"/>
                  </a:lnTo>
                  <a:lnTo>
                    <a:pt x="77165" y="26026"/>
                  </a:lnTo>
                  <a:lnTo>
                    <a:pt x="49372" y="81590"/>
                  </a:lnTo>
                  <a:lnTo>
                    <a:pt x="22980" y="1365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4930" y="473782"/>
              <a:ext cx="7236" cy="115814"/>
            </a:xfrm>
            <a:custGeom>
              <a:avLst/>
              <a:gdLst/>
              <a:ahLst/>
              <a:cxnLst/>
              <a:rect l="0" t="0" r="0" b="0"/>
              <a:pathLst>
                <a:path w="7236" h="11581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58466" y="54748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2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4402" y="305326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5"/>
                  </a:lnTo>
                  <a:lnTo>
                    <a:pt x="15305" y="210988"/>
                  </a:lnTo>
                  <a:lnTo>
                    <a:pt x="18978" y="265286"/>
                  </a:lnTo>
                  <a:lnTo>
                    <a:pt x="25785" y="317769"/>
                  </a:lnTo>
                  <a:lnTo>
                    <a:pt x="28678" y="368659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581930" y="292795"/>
            <a:ext cx="661055" cy="414999"/>
            <a:chOff x="3581930" y="292795"/>
            <a:chExt cx="661055" cy="414999"/>
          </a:xfrm>
        </p:grpSpPr>
        <p:sp>
          <p:nvSpPr>
            <p:cNvPr id="17" name="Freeform 16"/>
            <p:cNvSpPr/>
            <p:nvPr/>
          </p:nvSpPr>
          <p:spPr>
            <a:xfrm>
              <a:off x="3581930" y="462323"/>
              <a:ext cx="229387" cy="245471"/>
            </a:xfrm>
            <a:custGeom>
              <a:avLst/>
              <a:gdLst/>
              <a:ahLst/>
              <a:cxnLst/>
              <a:rect l="0" t="0" r="0" b="0"/>
              <a:pathLst>
                <a:path w="229387" h="245471">
                  <a:moveTo>
                    <a:pt x="176743" y="85158"/>
                  </a:moveTo>
                  <a:lnTo>
                    <a:pt x="161102" y="67178"/>
                  </a:lnTo>
                  <a:lnTo>
                    <a:pt x="136310" y="21006"/>
                  </a:lnTo>
                  <a:lnTo>
                    <a:pt x="117049" y="6733"/>
                  </a:lnTo>
                  <a:lnTo>
                    <a:pt x="105361" y="1290"/>
                  </a:lnTo>
                  <a:lnTo>
                    <a:pt x="94060" y="0"/>
                  </a:lnTo>
                  <a:lnTo>
                    <a:pt x="72145" y="4806"/>
                  </a:lnTo>
                  <a:lnTo>
                    <a:pt x="63727" y="10533"/>
                  </a:lnTo>
                  <a:lnTo>
                    <a:pt x="32067" y="54837"/>
                  </a:lnTo>
                  <a:lnTo>
                    <a:pt x="5325" y="116855"/>
                  </a:lnTo>
                  <a:lnTo>
                    <a:pt x="0" y="153951"/>
                  </a:lnTo>
                  <a:lnTo>
                    <a:pt x="6607" y="200003"/>
                  </a:lnTo>
                  <a:lnTo>
                    <a:pt x="12610" y="221598"/>
                  </a:lnTo>
                  <a:lnTo>
                    <a:pt x="18188" y="229931"/>
                  </a:lnTo>
                  <a:lnTo>
                    <a:pt x="33745" y="242308"/>
                  </a:lnTo>
                  <a:lnTo>
                    <a:pt x="52357" y="245470"/>
                  </a:lnTo>
                  <a:lnTo>
                    <a:pt x="62233" y="244675"/>
                  </a:lnTo>
                  <a:lnTo>
                    <a:pt x="79447" y="237553"/>
                  </a:lnTo>
                  <a:lnTo>
                    <a:pt x="87313" y="232378"/>
                  </a:lnTo>
                  <a:lnTo>
                    <a:pt x="99172" y="217270"/>
                  </a:lnTo>
                  <a:lnTo>
                    <a:pt x="127317" y="166420"/>
                  </a:lnTo>
                  <a:lnTo>
                    <a:pt x="141287" y="107363"/>
                  </a:lnTo>
                  <a:lnTo>
                    <a:pt x="143437" y="89178"/>
                  </a:lnTo>
                  <a:lnTo>
                    <a:pt x="150520" y="128726"/>
                  </a:lnTo>
                  <a:lnTo>
                    <a:pt x="184541" y="181506"/>
                  </a:lnTo>
                  <a:lnTo>
                    <a:pt x="201266" y="195440"/>
                  </a:lnTo>
                  <a:lnTo>
                    <a:pt x="229386" y="211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2901" y="502991"/>
              <a:ext cx="178986" cy="168005"/>
            </a:xfrm>
            <a:custGeom>
              <a:avLst/>
              <a:gdLst/>
              <a:ahLst/>
              <a:cxnLst/>
              <a:rect l="0" t="0" r="0" b="0"/>
              <a:pathLst>
                <a:path w="178986" h="168005">
                  <a:moveTo>
                    <a:pt x="0" y="55019"/>
                  </a:moveTo>
                  <a:lnTo>
                    <a:pt x="3120" y="103950"/>
                  </a:lnTo>
                  <a:lnTo>
                    <a:pt x="14655" y="163080"/>
                  </a:lnTo>
                  <a:lnTo>
                    <a:pt x="15619" y="168004"/>
                  </a:lnTo>
                  <a:lnTo>
                    <a:pt x="13571" y="160996"/>
                  </a:lnTo>
                  <a:lnTo>
                    <a:pt x="10930" y="105442"/>
                  </a:lnTo>
                  <a:lnTo>
                    <a:pt x="16197" y="56660"/>
                  </a:lnTo>
                  <a:lnTo>
                    <a:pt x="25206" y="23920"/>
                  </a:lnTo>
                  <a:lnTo>
                    <a:pt x="30842" y="15569"/>
                  </a:lnTo>
                  <a:lnTo>
                    <a:pt x="46463" y="3170"/>
                  </a:lnTo>
                  <a:lnTo>
                    <a:pt x="68223" y="0"/>
                  </a:lnTo>
                  <a:lnTo>
                    <a:pt x="91153" y="3660"/>
                  </a:lnTo>
                  <a:lnTo>
                    <a:pt x="109143" y="13085"/>
                  </a:lnTo>
                  <a:lnTo>
                    <a:pt x="139755" y="46606"/>
                  </a:lnTo>
                  <a:lnTo>
                    <a:pt x="169804" y="97411"/>
                  </a:lnTo>
                  <a:lnTo>
                    <a:pt x="178985" y="160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5869" y="292795"/>
              <a:ext cx="167116" cy="400148"/>
            </a:xfrm>
            <a:custGeom>
              <a:avLst/>
              <a:gdLst/>
              <a:ahLst/>
              <a:cxnLst/>
              <a:rect l="0" t="0" r="0" b="0"/>
              <a:pathLst>
                <a:path w="167116" h="400148">
                  <a:moveTo>
                    <a:pt x="125001" y="275743"/>
                  </a:moveTo>
                  <a:lnTo>
                    <a:pt x="115426" y="251697"/>
                  </a:lnTo>
                  <a:lnTo>
                    <a:pt x="104758" y="237370"/>
                  </a:lnTo>
                  <a:lnTo>
                    <a:pt x="95128" y="233783"/>
                  </a:lnTo>
                  <a:lnTo>
                    <a:pt x="68830" y="232918"/>
                  </a:lnTo>
                  <a:lnTo>
                    <a:pt x="47004" y="239552"/>
                  </a:lnTo>
                  <a:lnTo>
                    <a:pt x="29504" y="251470"/>
                  </a:lnTo>
                  <a:lnTo>
                    <a:pt x="13928" y="268465"/>
                  </a:lnTo>
                  <a:lnTo>
                    <a:pt x="5446" y="290836"/>
                  </a:lnTo>
                  <a:lnTo>
                    <a:pt x="0" y="343325"/>
                  </a:lnTo>
                  <a:lnTo>
                    <a:pt x="5494" y="364661"/>
                  </a:lnTo>
                  <a:lnTo>
                    <a:pt x="16905" y="381943"/>
                  </a:lnTo>
                  <a:lnTo>
                    <a:pt x="33675" y="397423"/>
                  </a:lnTo>
                  <a:lnTo>
                    <a:pt x="41890" y="400147"/>
                  </a:lnTo>
                  <a:lnTo>
                    <a:pt x="49707" y="399623"/>
                  </a:lnTo>
                  <a:lnTo>
                    <a:pt x="64630" y="392802"/>
                  </a:lnTo>
                  <a:lnTo>
                    <a:pt x="100341" y="362721"/>
                  </a:lnTo>
                  <a:lnTo>
                    <a:pt x="115875" y="331020"/>
                  </a:lnTo>
                  <a:lnTo>
                    <a:pt x="130434" y="269981"/>
                  </a:lnTo>
                  <a:lnTo>
                    <a:pt x="135190" y="218924"/>
                  </a:lnTo>
                  <a:lnTo>
                    <a:pt x="142318" y="166751"/>
                  </a:lnTo>
                  <a:lnTo>
                    <a:pt x="144950" y="115418"/>
                  </a:lnTo>
                  <a:lnTo>
                    <a:pt x="142720" y="55558"/>
                  </a:lnTo>
                  <a:lnTo>
                    <a:pt x="131361" y="4262"/>
                  </a:lnTo>
                  <a:lnTo>
                    <a:pt x="128071" y="0"/>
                  </a:lnTo>
                  <a:lnTo>
                    <a:pt x="124708" y="667"/>
                  </a:lnTo>
                  <a:lnTo>
                    <a:pt x="117852" y="10768"/>
                  </a:lnTo>
                  <a:lnTo>
                    <a:pt x="110905" y="26955"/>
                  </a:lnTo>
                  <a:lnTo>
                    <a:pt x="105319" y="81584"/>
                  </a:lnTo>
                  <a:lnTo>
                    <a:pt x="107335" y="135529"/>
                  </a:lnTo>
                  <a:lnTo>
                    <a:pt x="113063" y="185916"/>
                  </a:lnTo>
                  <a:lnTo>
                    <a:pt x="122600" y="246995"/>
                  </a:lnTo>
                  <a:lnTo>
                    <a:pt x="138868" y="295281"/>
                  </a:lnTo>
                  <a:lnTo>
                    <a:pt x="167115" y="349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615944" y="371510"/>
            <a:ext cx="1559447" cy="597221"/>
            <a:chOff x="4615944" y="371510"/>
            <a:chExt cx="1559447" cy="597221"/>
          </a:xfrm>
        </p:grpSpPr>
        <p:sp>
          <p:nvSpPr>
            <p:cNvPr id="21" name="Freeform 20"/>
            <p:cNvSpPr/>
            <p:nvPr/>
          </p:nvSpPr>
          <p:spPr>
            <a:xfrm>
              <a:off x="4615944" y="536533"/>
              <a:ext cx="153466" cy="432198"/>
            </a:xfrm>
            <a:custGeom>
              <a:avLst/>
              <a:gdLst/>
              <a:ahLst/>
              <a:cxnLst/>
              <a:rect l="0" t="0" r="0" b="0"/>
              <a:pathLst>
                <a:path w="153466" h="432198">
                  <a:moveTo>
                    <a:pt x="6066" y="126762"/>
                  </a:moveTo>
                  <a:lnTo>
                    <a:pt x="6066" y="77831"/>
                  </a:lnTo>
                  <a:lnTo>
                    <a:pt x="0" y="21012"/>
                  </a:lnTo>
                  <a:lnTo>
                    <a:pt x="3749" y="38757"/>
                  </a:lnTo>
                  <a:lnTo>
                    <a:pt x="11350" y="94448"/>
                  </a:lnTo>
                  <a:lnTo>
                    <a:pt x="25134" y="135977"/>
                  </a:lnTo>
                  <a:lnTo>
                    <a:pt x="36377" y="152694"/>
                  </a:lnTo>
                  <a:lnTo>
                    <a:pt x="44991" y="156918"/>
                  </a:lnTo>
                  <a:lnTo>
                    <a:pt x="67040" y="158492"/>
                  </a:lnTo>
                  <a:lnTo>
                    <a:pt x="77131" y="154934"/>
                  </a:lnTo>
                  <a:lnTo>
                    <a:pt x="94582" y="141623"/>
                  </a:lnTo>
                  <a:lnTo>
                    <a:pt x="111972" y="114397"/>
                  </a:lnTo>
                  <a:lnTo>
                    <a:pt x="127158" y="71417"/>
                  </a:lnTo>
                  <a:lnTo>
                    <a:pt x="134490" y="15267"/>
                  </a:lnTo>
                  <a:lnTo>
                    <a:pt x="138013" y="0"/>
                  </a:lnTo>
                  <a:lnTo>
                    <a:pt x="133862" y="28326"/>
                  </a:lnTo>
                  <a:lnTo>
                    <a:pt x="132695" y="84571"/>
                  </a:lnTo>
                  <a:lnTo>
                    <a:pt x="132493" y="140387"/>
                  </a:lnTo>
                  <a:lnTo>
                    <a:pt x="126844" y="201379"/>
                  </a:lnTo>
                  <a:lnTo>
                    <a:pt x="117761" y="258315"/>
                  </a:lnTo>
                  <a:lnTo>
                    <a:pt x="113251" y="317819"/>
                  </a:lnTo>
                  <a:lnTo>
                    <a:pt x="100735" y="368725"/>
                  </a:lnTo>
                  <a:lnTo>
                    <a:pt x="87799" y="407855"/>
                  </a:lnTo>
                  <a:lnTo>
                    <a:pt x="73977" y="424437"/>
                  </a:lnTo>
                  <a:lnTo>
                    <a:pt x="65378" y="430497"/>
                  </a:lnTo>
                  <a:lnTo>
                    <a:pt x="57306" y="432197"/>
                  </a:lnTo>
                  <a:lnTo>
                    <a:pt x="49585" y="430991"/>
                  </a:lnTo>
                  <a:lnTo>
                    <a:pt x="42098" y="427847"/>
                  </a:lnTo>
                  <a:lnTo>
                    <a:pt x="30659" y="411876"/>
                  </a:lnTo>
                  <a:lnTo>
                    <a:pt x="22845" y="389180"/>
                  </a:lnTo>
                  <a:lnTo>
                    <a:pt x="17829" y="333362"/>
                  </a:lnTo>
                  <a:lnTo>
                    <a:pt x="22427" y="271947"/>
                  </a:lnTo>
                  <a:lnTo>
                    <a:pt x="43006" y="223161"/>
                  </a:lnTo>
                  <a:lnTo>
                    <a:pt x="63935" y="191589"/>
                  </a:lnTo>
                  <a:lnTo>
                    <a:pt x="91843" y="168067"/>
                  </a:lnTo>
                  <a:lnTo>
                    <a:pt x="153465" y="126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48394" y="52642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69450" y="610652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58963" y="371510"/>
              <a:ext cx="203904" cy="332840"/>
            </a:xfrm>
            <a:custGeom>
              <a:avLst/>
              <a:gdLst/>
              <a:ahLst/>
              <a:cxnLst/>
              <a:rect l="0" t="0" r="0" b="0"/>
              <a:pathLst>
                <a:path w="203904" h="332840">
                  <a:moveTo>
                    <a:pt x="0" y="39101"/>
                  </a:moveTo>
                  <a:lnTo>
                    <a:pt x="5589" y="22333"/>
                  </a:lnTo>
                  <a:lnTo>
                    <a:pt x="17693" y="10982"/>
                  </a:lnTo>
                  <a:lnTo>
                    <a:pt x="35940" y="3207"/>
                  </a:lnTo>
                  <a:lnTo>
                    <a:pt x="71351" y="0"/>
                  </a:lnTo>
                  <a:lnTo>
                    <a:pt x="93713" y="3395"/>
                  </a:lnTo>
                  <a:lnTo>
                    <a:pt x="112230" y="15043"/>
                  </a:lnTo>
                  <a:lnTo>
                    <a:pt x="120444" y="23062"/>
                  </a:lnTo>
                  <a:lnTo>
                    <a:pt x="129570" y="44451"/>
                  </a:lnTo>
                  <a:lnTo>
                    <a:pt x="132004" y="56706"/>
                  </a:lnTo>
                  <a:lnTo>
                    <a:pt x="128469" y="79681"/>
                  </a:lnTo>
                  <a:lnTo>
                    <a:pt x="113324" y="109226"/>
                  </a:lnTo>
                  <a:lnTo>
                    <a:pt x="90900" y="132798"/>
                  </a:lnTo>
                  <a:lnTo>
                    <a:pt x="81657" y="140170"/>
                  </a:lnTo>
                  <a:lnTo>
                    <a:pt x="58909" y="148361"/>
                  </a:lnTo>
                  <a:lnTo>
                    <a:pt x="46292" y="150546"/>
                  </a:lnTo>
                  <a:lnTo>
                    <a:pt x="40220" y="149662"/>
                  </a:lnTo>
                  <a:lnTo>
                    <a:pt x="38512" y="146734"/>
                  </a:lnTo>
                  <a:lnTo>
                    <a:pt x="39713" y="142442"/>
                  </a:lnTo>
                  <a:lnTo>
                    <a:pt x="45192" y="139580"/>
                  </a:lnTo>
                  <a:lnTo>
                    <a:pt x="63760" y="136401"/>
                  </a:lnTo>
                  <a:lnTo>
                    <a:pt x="100521" y="140200"/>
                  </a:lnTo>
                  <a:lnTo>
                    <a:pt x="141048" y="154324"/>
                  </a:lnTo>
                  <a:lnTo>
                    <a:pt x="162514" y="169860"/>
                  </a:lnTo>
                  <a:lnTo>
                    <a:pt x="178684" y="188463"/>
                  </a:lnTo>
                  <a:lnTo>
                    <a:pt x="202587" y="239401"/>
                  </a:lnTo>
                  <a:lnTo>
                    <a:pt x="203903" y="260314"/>
                  </a:lnTo>
                  <a:lnTo>
                    <a:pt x="199418" y="281307"/>
                  </a:lnTo>
                  <a:lnTo>
                    <a:pt x="189626" y="302336"/>
                  </a:lnTo>
                  <a:lnTo>
                    <a:pt x="165370" y="328316"/>
                  </a:lnTo>
                  <a:lnTo>
                    <a:pt x="154701" y="332517"/>
                  </a:lnTo>
                  <a:lnTo>
                    <a:pt x="116158" y="332839"/>
                  </a:lnTo>
                  <a:lnTo>
                    <a:pt x="57563" y="322468"/>
                  </a:lnTo>
                  <a:lnTo>
                    <a:pt x="0" y="302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43233" y="538205"/>
              <a:ext cx="263213" cy="146148"/>
            </a:xfrm>
            <a:custGeom>
              <a:avLst/>
              <a:gdLst/>
              <a:ahLst/>
              <a:cxnLst/>
              <a:rect l="0" t="0" r="0" b="0"/>
              <a:pathLst>
                <a:path w="263213" h="146148">
                  <a:moveTo>
                    <a:pt x="0" y="114561"/>
                  </a:moveTo>
                  <a:lnTo>
                    <a:pt x="17958" y="60686"/>
                  </a:lnTo>
                  <a:lnTo>
                    <a:pt x="40738" y="9114"/>
                  </a:lnTo>
                  <a:lnTo>
                    <a:pt x="49386" y="3319"/>
                  </a:lnTo>
                  <a:lnTo>
                    <a:pt x="71472" y="0"/>
                  </a:lnTo>
                  <a:lnTo>
                    <a:pt x="90647" y="5543"/>
                  </a:lnTo>
                  <a:lnTo>
                    <a:pt x="106968" y="16976"/>
                  </a:lnTo>
                  <a:lnTo>
                    <a:pt x="150748" y="73123"/>
                  </a:lnTo>
                  <a:lnTo>
                    <a:pt x="194178" y="127272"/>
                  </a:lnTo>
                  <a:lnTo>
                    <a:pt x="212643" y="142048"/>
                  </a:lnTo>
                  <a:lnTo>
                    <a:pt x="222481" y="145754"/>
                  </a:lnTo>
                  <a:lnTo>
                    <a:pt x="263212" y="146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59046" y="53695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8312" y="53875"/>
                  </a:lnTo>
                  <a:lnTo>
                    <a:pt x="15353" y="1147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0673" y="5369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27544" y="395523"/>
              <a:ext cx="247847" cy="383586"/>
            </a:xfrm>
            <a:custGeom>
              <a:avLst/>
              <a:gdLst/>
              <a:ahLst/>
              <a:cxnLst/>
              <a:rect l="0" t="0" r="0" b="0"/>
              <a:pathLst>
                <a:path w="247847" h="383586">
                  <a:moveTo>
                    <a:pt x="0" y="4559"/>
                  </a:moveTo>
                  <a:lnTo>
                    <a:pt x="58616" y="4559"/>
                  </a:lnTo>
                  <a:lnTo>
                    <a:pt x="112791" y="5729"/>
                  </a:lnTo>
                  <a:lnTo>
                    <a:pt x="168552" y="9773"/>
                  </a:lnTo>
                  <a:lnTo>
                    <a:pt x="230216" y="0"/>
                  </a:lnTo>
                  <a:lnTo>
                    <a:pt x="240045" y="1520"/>
                  </a:lnTo>
                  <a:lnTo>
                    <a:pt x="245428" y="6043"/>
                  </a:lnTo>
                  <a:lnTo>
                    <a:pt x="247846" y="12567"/>
                  </a:lnTo>
                  <a:lnTo>
                    <a:pt x="245661" y="44107"/>
                  </a:lnTo>
                  <a:lnTo>
                    <a:pt x="234442" y="91790"/>
                  </a:lnTo>
                  <a:lnTo>
                    <a:pt x="224402" y="141930"/>
                  </a:lnTo>
                  <a:lnTo>
                    <a:pt x="207033" y="203280"/>
                  </a:lnTo>
                  <a:lnTo>
                    <a:pt x="189509" y="257069"/>
                  </a:lnTo>
                  <a:lnTo>
                    <a:pt x="170795" y="317099"/>
                  </a:lnTo>
                  <a:lnTo>
                    <a:pt x="149593" y="358754"/>
                  </a:lnTo>
                  <a:lnTo>
                    <a:pt x="136870" y="383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74984" y="294797"/>
            <a:ext cx="2737411" cy="610654"/>
            <a:chOff x="6274984" y="294797"/>
            <a:chExt cx="2737411" cy="610654"/>
          </a:xfrm>
        </p:grpSpPr>
        <p:sp>
          <p:nvSpPr>
            <p:cNvPr id="30" name="Freeform 29"/>
            <p:cNvSpPr/>
            <p:nvPr/>
          </p:nvSpPr>
          <p:spPr>
            <a:xfrm>
              <a:off x="6274984" y="705409"/>
              <a:ext cx="98578" cy="200042"/>
            </a:xfrm>
            <a:custGeom>
              <a:avLst/>
              <a:gdLst/>
              <a:ahLst/>
              <a:cxnLst/>
              <a:rect l="0" t="0" r="0" b="0"/>
              <a:pathLst>
                <a:path w="98578" h="200042">
                  <a:moveTo>
                    <a:pt x="0" y="0"/>
                  </a:moveTo>
                  <a:lnTo>
                    <a:pt x="55660" y="42662"/>
                  </a:lnTo>
                  <a:lnTo>
                    <a:pt x="72701" y="57565"/>
                  </a:lnTo>
                  <a:lnTo>
                    <a:pt x="93173" y="95729"/>
                  </a:lnTo>
                  <a:lnTo>
                    <a:pt x="97211" y="105933"/>
                  </a:lnTo>
                  <a:lnTo>
                    <a:pt x="98577" y="126630"/>
                  </a:lnTo>
                  <a:lnTo>
                    <a:pt x="94115" y="147527"/>
                  </a:lnTo>
                  <a:lnTo>
                    <a:pt x="84333" y="168513"/>
                  </a:lnTo>
                  <a:lnTo>
                    <a:pt x="69067" y="183299"/>
                  </a:lnTo>
                  <a:lnTo>
                    <a:pt x="51753" y="192600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59295" y="347440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333" y="181758"/>
                  </a:lnTo>
                  <a:lnTo>
                    <a:pt x="9878" y="235568"/>
                  </a:lnTo>
                  <a:lnTo>
                    <a:pt x="10335" y="295966"/>
                  </a:lnTo>
                  <a:lnTo>
                    <a:pt x="10471" y="352076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38197" y="515896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87649" y="8405"/>
                  </a:lnTo>
                  <a:lnTo>
                    <a:pt x="237568" y="17958"/>
                  </a:lnTo>
                  <a:lnTo>
                    <a:pt x="184514" y="27028"/>
                  </a:lnTo>
                  <a:lnTo>
                    <a:pt x="126031" y="30235"/>
                  </a:lnTo>
                  <a:lnTo>
                    <a:pt x="72308" y="31185"/>
                  </a:lnTo>
                  <a:lnTo>
                    <a:pt x="20998" y="31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0304" y="336911"/>
              <a:ext cx="309907" cy="416751"/>
            </a:xfrm>
            <a:custGeom>
              <a:avLst/>
              <a:gdLst/>
              <a:ahLst/>
              <a:cxnLst/>
              <a:rect l="0" t="0" r="0" b="0"/>
              <a:pathLst>
                <a:path w="309907" h="416751">
                  <a:moveTo>
                    <a:pt x="5861" y="0"/>
                  </a:moveTo>
                  <a:lnTo>
                    <a:pt x="5861" y="52051"/>
                  </a:lnTo>
                  <a:lnTo>
                    <a:pt x="5861" y="108229"/>
                  </a:lnTo>
                  <a:lnTo>
                    <a:pt x="5861" y="163090"/>
                  </a:lnTo>
                  <a:lnTo>
                    <a:pt x="8981" y="212100"/>
                  </a:lnTo>
                  <a:lnTo>
                    <a:pt x="11076" y="266786"/>
                  </a:lnTo>
                  <a:lnTo>
                    <a:pt x="7406" y="321203"/>
                  </a:lnTo>
                  <a:lnTo>
                    <a:pt x="0" y="379297"/>
                  </a:lnTo>
                  <a:lnTo>
                    <a:pt x="13598" y="319600"/>
                  </a:lnTo>
                  <a:lnTo>
                    <a:pt x="24791" y="279660"/>
                  </a:lnTo>
                  <a:lnTo>
                    <a:pt x="36112" y="260384"/>
                  </a:lnTo>
                  <a:lnTo>
                    <a:pt x="44746" y="254308"/>
                  </a:lnTo>
                  <a:lnTo>
                    <a:pt x="66817" y="247557"/>
                  </a:lnTo>
                  <a:lnTo>
                    <a:pt x="76914" y="250436"/>
                  </a:lnTo>
                  <a:lnTo>
                    <a:pt x="94372" y="266113"/>
                  </a:lnTo>
                  <a:lnTo>
                    <a:pt x="111766" y="295658"/>
                  </a:lnTo>
                  <a:lnTo>
                    <a:pt x="131823" y="359007"/>
                  </a:lnTo>
                  <a:lnTo>
                    <a:pt x="135459" y="372699"/>
                  </a:lnTo>
                  <a:lnTo>
                    <a:pt x="139053" y="378318"/>
                  </a:lnTo>
                  <a:lnTo>
                    <a:pt x="142619" y="378554"/>
                  </a:lnTo>
                  <a:lnTo>
                    <a:pt x="198766" y="326098"/>
                  </a:lnTo>
                  <a:lnTo>
                    <a:pt x="258844" y="287364"/>
                  </a:lnTo>
                  <a:lnTo>
                    <a:pt x="300718" y="265254"/>
                  </a:lnTo>
                  <a:lnTo>
                    <a:pt x="306548" y="256385"/>
                  </a:lnTo>
                  <a:lnTo>
                    <a:pt x="309906" y="234052"/>
                  </a:lnTo>
                  <a:lnTo>
                    <a:pt x="305654" y="223885"/>
                  </a:lnTo>
                  <a:lnTo>
                    <a:pt x="288451" y="206349"/>
                  </a:lnTo>
                  <a:lnTo>
                    <a:pt x="265208" y="196996"/>
                  </a:lnTo>
                  <a:lnTo>
                    <a:pt x="240449" y="194009"/>
                  </a:lnTo>
                  <a:lnTo>
                    <a:pt x="217748" y="196581"/>
                  </a:lnTo>
                  <a:lnTo>
                    <a:pt x="195960" y="207862"/>
                  </a:lnTo>
                  <a:lnTo>
                    <a:pt x="176918" y="224575"/>
                  </a:lnTo>
                  <a:lnTo>
                    <a:pt x="164555" y="243701"/>
                  </a:lnTo>
                  <a:lnTo>
                    <a:pt x="156607" y="279788"/>
                  </a:lnTo>
                  <a:lnTo>
                    <a:pt x="154252" y="320117"/>
                  </a:lnTo>
                  <a:lnTo>
                    <a:pt x="159941" y="344655"/>
                  </a:lnTo>
                  <a:lnTo>
                    <a:pt x="176297" y="375081"/>
                  </a:lnTo>
                  <a:lnTo>
                    <a:pt x="202785" y="406323"/>
                  </a:lnTo>
                  <a:lnTo>
                    <a:pt x="222844" y="414555"/>
                  </a:lnTo>
                  <a:lnTo>
                    <a:pt x="234744" y="416750"/>
                  </a:lnTo>
                  <a:lnTo>
                    <a:pt x="257326" y="412950"/>
                  </a:lnTo>
                  <a:lnTo>
                    <a:pt x="29013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48069" y="557379"/>
              <a:ext cx="185051" cy="200673"/>
            </a:xfrm>
            <a:custGeom>
              <a:avLst/>
              <a:gdLst/>
              <a:ahLst/>
              <a:cxnLst/>
              <a:rect l="0" t="0" r="0" b="0"/>
              <a:pathLst>
                <a:path w="185051" h="200673">
                  <a:moveTo>
                    <a:pt x="6065" y="63802"/>
                  </a:moveTo>
                  <a:lnTo>
                    <a:pt x="0" y="97424"/>
                  </a:lnTo>
                  <a:lnTo>
                    <a:pt x="7640" y="149125"/>
                  </a:lnTo>
                  <a:lnTo>
                    <a:pt x="11445" y="167234"/>
                  </a:lnTo>
                  <a:lnTo>
                    <a:pt x="1416" y="123537"/>
                  </a:lnTo>
                  <a:lnTo>
                    <a:pt x="2868" y="81371"/>
                  </a:lnTo>
                  <a:lnTo>
                    <a:pt x="10707" y="44831"/>
                  </a:lnTo>
                  <a:lnTo>
                    <a:pt x="26028" y="17367"/>
                  </a:lnTo>
                  <a:lnTo>
                    <a:pt x="44964" y="4949"/>
                  </a:lnTo>
                  <a:lnTo>
                    <a:pt x="56564" y="0"/>
                  </a:lnTo>
                  <a:lnTo>
                    <a:pt x="67806" y="211"/>
                  </a:lnTo>
                  <a:lnTo>
                    <a:pt x="89658" y="9803"/>
                  </a:lnTo>
                  <a:lnTo>
                    <a:pt x="121691" y="34934"/>
                  </a:lnTo>
                  <a:lnTo>
                    <a:pt x="154380" y="82103"/>
                  </a:lnTo>
                  <a:lnTo>
                    <a:pt x="177227" y="137138"/>
                  </a:lnTo>
                  <a:lnTo>
                    <a:pt x="184019" y="189071"/>
                  </a:lnTo>
                  <a:lnTo>
                    <a:pt x="185050" y="200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55298" y="493700"/>
              <a:ext cx="204247" cy="275788"/>
            </a:xfrm>
            <a:custGeom>
              <a:avLst/>
              <a:gdLst/>
              <a:ahLst/>
              <a:cxnLst/>
              <a:rect l="0" t="0" r="0" b="0"/>
              <a:pathLst>
                <a:path w="204247" h="275788">
                  <a:moveTo>
                    <a:pt x="172660" y="64310"/>
                  </a:moveTo>
                  <a:lnTo>
                    <a:pt x="163086" y="40263"/>
                  </a:lnTo>
                  <a:lnTo>
                    <a:pt x="152416" y="25936"/>
                  </a:lnTo>
                  <a:lnTo>
                    <a:pt x="122079" y="4717"/>
                  </a:lnTo>
                  <a:lnTo>
                    <a:pt x="96757" y="0"/>
                  </a:lnTo>
                  <a:lnTo>
                    <a:pt x="72245" y="2972"/>
                  </a:lnTo>
                  <a:lnTo>
                    <a:pt x="53552" y="12092"/>
                  </a:lnTo>
                  <a:lnTo>
                    <a:pt x="29874" y="41559"/>
                  </a:lnTo>
                  <a:lnTo>
                    <a:pt x="5274" y="98792"/>
                  </a:lnTo>
                  <a:lnTo>
                    <a:pt x="0" y="125259"/>
                  </a:lnTo>
                  <a:lnTo>
                    <a:pt x="6147" y="180378"/>
                  </a:lnTo>
                  <a:lnTo>
                    <a:pt x="13257" y="205973"/>
                  </a:lnTo>
                  <a:lnTo>
                    <a:pt x="31583" y="234706"/>
                  </a:lnTo>
                  <a:lnTo>
                    <a:pt x="58720" y="262586"/>
                  </a:lnTo>
                  <a:lnTo>
                    <a:pt x="78736" y="274485"/>
                  </a:lnTo>
                  <a:lnTo>
                    <a:pt x="88987" y="275787"/>
                  </a:lnTo>
                  <a:lnTo>
                    <a:pt x="109736" y="270993"/>
                  </a:lnTo>
                  <a:lnTo>
                    <a:pt x="172682" y="235626"/>
                  </a:lnTo>
                  <a:lnTo>
                    <a:pt x="204246" y="201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12186" y="294797"/>
              <a:ext cx="347441" cy="463291"/>
            </a:xfrm>
            <a:custGeom>
              <a:avLst/>
              <a:gdLst/>
              <a:ahLst/>
              <a:cxnLst/>
              <a:rect l="0" t="0" r="0" b="0"/>
              <a:pathLst>
                <a:path w="347441" h="463291">
                  <a:moveTo>
                    <a:pt x="0" y="0"/>
                  </a:moveTo>
                  <a:lnTo>
                    <a:pt x="3120" y="57264"/>
                  </a:lnTo>
                  <a:lnTo>
                    <a:pt x="11453" y="112894"/>
                  </a:lnTo>
                  <a:lnTo>
                    <a:pt x="16789" y="157800"/>
                  </a:lnTo>
                  <a:lnTo>
                    <a:pt x="19160" y="205054"/>
                  </a:lnTo>
                  <a:lnTo>
                    <a:pt x="26085" y="255339"/>
                  </a:lnTo>
                  <a:lnTo>
                    <a:pt x="29956" y="309233"/>
                  </a:lnTo>
                  <a:lnTo>
                    <a:pt x="36692" y="358477"/>
                  </a:lnTo>
                  <a:lnTo>
                    <a:pt x="41043" y="406509"/>
                  </a:lnTo>
                  <a:lnTo>
                    <a:pt x="43190" y="349757"/>
                  </a:lnTo>
                  <a:lnTo>
                    <a:pt x="51662" y="316542"/>
                  </a:lnTo>
                  <a:lnTo>
                    <a:pt x="62345" y="295103"/>
                  </a:lnTo>
                  <a:lnTo>
                    <a:pt x="78012" y="280116"/>
                  </a:lnTo>
                  <a:lnTo>
                    <a:pt x="87103" y="274482"/>
                  </a:lnTo>
                  <a:lnTo>
                    <a:pt x="95503" y="273065"/>
                  </a:lnTo>
                  <a:lnTo>
                    <a:pt x="103444" y="274460"/>
                  </a:lnTo>
                  <a:lnTo>
                    <a:pt x="111077" y="277730"/>
                  </a:lnTo>
                  <a:lnTo>
                    <a:pt x="132998" y="299100"/>
                  </a:lnTo>
                  <a:lnTo>
                    <a:pt x="168409" y="359460"/>
                  </a:lnTo>
                  <a:lnTo>
                    <a:pt x="180134" y="387878"/>
                  </a:lnTo>
                  <a:lnTo>
                    <a:pt x="190780" y="447542"/>
                  </a:lnTo>
                  <a:lnTo>
                    <a:pt x="193868" y="459798"/>
                  </a:lnTo>
                  <a:lnTo>
                    <a:pt x="195926" y="463290"/>
                  </a:lnTo>
                  <a:lnTo>
                    <a:pt x="197298" y="460938"/>
                  </a:lnTo>
                  <a:lnTo>
                    <a:pt x="205089" y="429132"/>
                  </a:lnTo>
                  <a:lnTo>
                    <a:pt x="233534" y="390224"/>
                  </a:lnTo>
                  <a:lnTo>
                    <a:pt x="292510" y="337157"/>
                  </a:lnTo>
                  <a:lnTo>
                    <a:pt x="322422" y="303295"/>
                  </a:lnTo>
                  <a:lnTo>
                    <a:pt x="330472" y="280247"/>
                  </a:lnTo>
                  <a:lnTo>
                    <a:pt x="332619" y="267550"/>
                  </a:lnTo>
                  <a:lnTo>
                    <a:pt x="328765" y="247203"/>
                  </a:lnTo>
                  <a:lnTo>
                    <a:pt x="324462" y="238502"/>
                  </a:lnTo>
                  <a:lnTo>
                    <a:pt x="316914" y="233871"/>
                  </a:lnTo>
                  <a:lnTo>
                    <a:pt x="296048" y="231845"/>
                  </a:lnTo>
                  <a:lnTo>
                    <a:pt x="263584" y="237281"/>
                  </a:lnTo>
                  <a:lnTo>
                    <a:pt x="245440" y="249348"/>
                  </a:lnTo>
                  <a:lnTo>
                    <a:pt x="230747" y="266409"/>
                  </a:lnTo>
                  <a:lnTo>
                    <a:pt x="211783" y="309078"/>
                  </a:lnTo>
                  <a:lnTo>
                    <a:pt x="202361" y="362220"/>
                  </a:lnTo>
                  <a:lnTo>
                    <a:pt x="206318" y="398223"/>
                  </a:lnTo>
                  <a:lnTo>
                    <a:pt x="220489" y="431118"/>
                  </a:lnTo>
                  <a:lnTo>
                    <a:pt x="236036" y="446242"/>
                  </a:lnTo>
                  <a:lnTo>
                    <a:pt x="245095" y="451913"/>
                  </a:lnTo>
                  <a:lnTo>
                    <a:pt x="285791" y="459894"/>
                  </a:lnTo>
                  <a:lnTo>
                    <a:pt x="34744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41006" y="558010"/>
              <a:ext cx="150248" cy="217660"/>
            </a:xfrm>
            <a:custGeom>
              <a:avLst/>
              <a:gdLst/>
              <a:ahLst/>
              <a:cxnLst/>
              <a:rect l="0" t="0" r="0" b="0"/>
              <a:pathLst>
                <a:path w="150248" h="217660">
                  <a:moveTo>
                    <a:pt x="97605" y="0"/>
                  </a:moveTo>
                  <a:lnTo>
                    <a:pt x="75248" y="5589"/>
                  </a:lnTo>
                  <a:lnTo>
                    <a:pt x="58033" y="17692"/>
                  </a:lnTo>
                  <a:lnTo>
                    <a:pt x="27918" y="54057"/>
                  </a:lnTo>
                  <a:lnTo>
                    <a:pt x="0" y="115938"/>
                  </a:lnTo>
                  <a:lnTo>
                    <a:pt x="185" y="153025"/>
                  </a:lnTo>
                  <a:lnTo>
                    <a:pt x="13238" y="188060"/>
                  </a:lnTo>
                  <a:lnTo>
                    <a:pt x="28523" y="203685"/>
                  </a:lnTo>
                  <a:lnTo>
                    <a:pt x="37512" y="209490"/>
                  </a:lnTo>
                  <a:lnTo>
                    <a:pt x="78111" y="217659"/>
                  </a:lnTo>
                  <a:lnTo>
                    <a:pt x="101029" y="213331"/>
                  </a:lnTo>
                  <a:lnTo>
                    <a:pt x="15024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86661" y="336911"/>
              <a:ext cx="30936" cy="410613"/>
            </a:xfrm>
            <a:custGeom>
              <a:avLst/>
              <a:gdLst/>
              <a:ahLst/>
              <a:cxnLst/>
              <a:rect l="0" t="0" r="0" b="0"/>
              <a:pathLst>
                <a:path w="30936" h="410613">
                  <a:moveTo>
                    <a:pt x="9877" y="0"/>
                  </a:moveTo>
                  <a:lnTo>
                    <a:pt x="1545" y="48931"/>
                  </a:lnTo>
                  <a:lnTo>
                    <a:pt x="0" y="103016"/>
                  </a:lnTo>
                  <a:lnTo>
                    <a:pt x="2662" y="158425"/>
                  </a:lnTo>
                  <a:lnTo>
                    <a:pt x="8452" y="214178"/>
                  </a:lnTo>
                  <a:lnTo>
                    <a:pt x="15044" y="267401"/>
                  </a:lnTo>
                  <a:lnTo>
                    <a:pt x="24407" y="322036"/>
                  </a:lnTo>
                  <a:lnTo>
                    <a:pt x="29645" y="380984"/>
                  </a:lnTo>
                  <a:lnTo>
                    <a:pt x="3093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41479" y="473782"/>
              <a:ext cx="112988" cy="273742"/>
            </a:xfrm>
            <a:custGeom>
              <a:avLst/>
              <a:gdLst/>
              <a:ahLst/>
              <a:cxnLst/>
              <a:rect l="0" t="0" r="0" b="0"/>
              <a:pathLst>
                <a:path w="112988" h="273742">
                  <a:moveTo>
                    <a:pt x="112987" y="0"/>
                  </a:moveTo>
                  <a:lnTo>
                    <a:pt x="88940" y="17981"/>
                  </a:lnTo>
                  <a:lnTo>
                    <a:pt x="39116" y="74354"/>
                  </a:lnTo>
                  <a:lnTo>
                    <a:pt x="11482" y="115943"/>
                  </a:lnTo>
                  <a:lnTo>
                    <a:pt x="3533" y="138098"/>
                  </a:lnTo>
                  <a:lnTo>
                    <a:pt x="0" y="163542"/>
                  </a:lnTo>
                  <a:lnTo>
                    <a:pt x="4669" y="184209"/>
                  </a:lnTo>
                  <a:lnTo>
                    <a:pt x="23572" y="212118"/>
                  </a:lnTo>
                  <a:lnTo>
                    <a:pt x="64341" y="253841"/>
                  </a:lnTo>
                  <a:lnTo>
                    <a:pt x="10245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01865" y="74752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Connector 41"/>
          <p:cNvCxnSpPr/>
          <p:nvPr/>
        </p:nvCxnSpPr>
        <p:spPr>
          <a:xfrm>
            <a:off x="2021458" y="1537208"/>
            <a:ext cx="0" cy="38743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flipH="1">
            <a:off x="442213" y="3084829"/>
            <a:ext cx="311645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758051" y="2579481"/>
            <a:ext cx="2495255" cy="621183"/>
            <a:chOff x="758051" y="2579481"/>
            <a:chExt cx="2495255" cy="621183"/>
          </a:xfrm>
        </p:grpSpPr>
        <p:sp>
          <p:nvSpPr>
            <p:cNvPr id="44" name="Freeform 43"/>
            <p:cNvSpPr/>
            <p:nvPr/>
          </p:nvSpPr>
          <p:spPr>
            <a:xfrm>
              <a:off x="1726673" y="300062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10818" y="303220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302167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8051" y="303220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92737" y="3172760"/>
              <a:ext cx="2476" cy="6847"/>
            </a:xfrm>
            <a:custGeom>
              <a:avLst/>
              <a:gdLst/>
              <a:ahLst/>
              <a:cxnLst/>
              <a:rect l="0" t="0" r="0" b="0"/>
              <a:pathLst>
                <a:path w="2476" h="6847">
                  <a:moveTo>
                    <a:pt x="0" y="0"/>
                  </a:moveTo>
                  <a:lnTo>
                    <a:pt x="2475" y="6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90010" y="3032207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14654" y="62093"/>
                  </a:lnTo>
                  <a:lnTo>
                    <a:pt x="20962" y="118373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05865" y="3021678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42777" y="303220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878" y="15653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79357" y="257948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1958300" y="2316269"/>
            <a:ext cx="147400" cy="1"/>
          </a:xfrm>
          <a:custGeom>
            <a:avLst/>
            <a:gdLst/>
            <a:ahLst/>
            <a:cxnLst/>
            <a:rect l="0" t="0" r="0" b="0"/>
            <a:pathLst>
              <a:path w="147400" h="1">
                <a:moveTo>
                  <a:pt x="147399" y="0"/>
                </a:moveTo>
                <a:lnTo>
                  <a:pt x="88782" y="0"/>
                </a:lnTo>
                <a:lnTo>
                  <a:pt x="2697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937243" y="2021471"/>
            <a:ext cx="168457" cy="21058"/>
          </a:xfrm>
          <a:custGeom>
            <a:avLst/>
            <a:gdLst/>
            <a:ahLst/>
            <a:cxnLst/>
            <a:rect l="0" t="0" r="0" b="0"/>
            <a:pathLst>
              <a:path w="168457" h="21058">
                <a:moveTo>
                  <a:pt x="168456" y="21057"/>
                </a:moveTo>
                <a:lnTo>
                  <a:pt x="130978" y="12724"/>
                </a:lnTo>
                <a:lnTo>
                  <a:pt x="79555" y="10962"/>
                </a:lnTo>
                <a:lnTo>
                  <a:pt x="24948" y="225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1895129" y="1716145"/>
            <a:ext cx="210571" cy="10529"/>
          </a:xfrm>
          <a:custGeom>
            <a:avLst/>
            <a:gdLst/>
            <a:ahLst/>
            <a:cxnLst/>
            <a:rect l="0" t="0" r="0" b="0"/>
            <a:pathLst>
              <a:path w="210571" h="10529">
                <a:moveTo>
                  <a:pt x="210570" y="10528"/>
                </a:moveTo>
                <a:lnTo>
                  <a:pt x="161639" y="10528"/>
                </a:lnTo>
                <a:lnTo>
                  <a:pt x="102509" y="10528"/>
                </a:lnTo>
                <a:lnTo>
                  <a:pt x="40872" y="93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1968829" y="3411233"/>
            <a:ext cx="115814" cy="31586"/>
          </a:xfrm>
          <a:custGeom>
            <a:avLst/>
            <a:gdLst/>
            <a:ahLst/>
            <a:cxnLst/>
            <a:rect l="0" t="0" r="0" b="0"/>
            <a:pathLst>
              <a:path w="115814" h="31586">
                <a:moveTo>
                  <a:pt x="115813" y="0"/>
                </a:moveTo>
                <a:lnTo>
                  <a:pt x="89427" y="15641"/>
                </a:lnTo>
                <a:lnTo>
                  <a:pt x="53533" y="26341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968829" y="3706031"/>
            <a:ext cx="115814" cy="21058"/>
          </a:xfrm>
          <a:custGeom>
            <a:avLst/>
            <a:gdLst/>
            <a:ahLst/>
            <a:cxnLst/>
            <a:rect l="0" t="0" r="0" b="0"/>
            <a:pathLst>
              <a:path w="115814" h="21058">
                <a:moveTo>
                  <a:pt x="115813" y="0"/>
                </a:moveTo>
                <a:lnTo>
                  <a:pt x="60768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958300" y="4032414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136871" y="0"/>
                </a:moveTo>
                <a:lnTo>
                  <a:pt x="78254" y="0"/>
                </a:lnTo>
                <a:lnTo>
                  <a:pt x="19563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979357" y="4664124"/>
            <a:ext cx="53936" cy="1"/>
          </a:xfrm>
          <a:custGeom>
            <a:avLst/>
            <a:gdLst/>
            <a:ahLst/>
            <a:cxnLst/>
            <a:rect l="0" t="0" r="0" b="0"/>
            <a:pathLst>
              <a:path w="53936" h="1">
                <a:moveTo>
                  <a:pt x="53935" y="0"/>
                </a:moveTo>
                <a:lnTo>
                  <a:pt x="1956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1968829" y="4969450"/>
            <a:ext cx="14661" cy="4402"/>
          </a:xfrm>
          <a:custGeom>
            <a:avLst/>
            <a:gdLst/>
            <a:ahLst/>
            <a:cxnLst/>
            <a:rect l="0" t="0" r="0" b="0"/>
            <a:pathLst>
              <a:path w="14661" h="4402">
                <a:moveTo>
                  <a:pt x="14660" y="4401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812800" y="1346200"/>
            <a:ext cx="2971800" cy="259080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1905000" y="1333500"/>
            <a:ext cx="1625600" cy="440690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1958300" y="2863751"/>
            <a:ext cx="342412" cy="347441"/>
            <a:chOff x="1958300" y="2863751"/>
            <a:chExt cx="342412" cy="347441"/>
          </a:xfrm>
        </p:grpSpPr>
        <p:sp>
          <p:nvSpPr>
            <p:cNvPr id="64" name="Freeform 63"/>
            <p:cNvSpPr/>
            <p:nvPr/>
          </p:nvSpPr>
          <p:spPr>
            <a:xfrm>
              <a:off x="2289623" y="2969036"/>
              <a:ext cx="11089" cy="242156"/>
            </a:xfrm>
            <a:custGeom>
              <a:avLst/>
              <a:gdLst/>
              <a:ahLst/>
              <a:cxnLst/>
              <a:rect l="0" t="0" r="0" b="0"/>
              <a:pathLst>
                <a:path w="11089" h="2421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2998"/>
                  </a:lnTo>
                  <a:lnTo>
                    <a:pt x="11088" y="156078"/>
                  </a:lnTo>
                  <a:lnTo>
                    <a:pt x="7122" y="215540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58300" y="2863751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57350" y="7409"/>
                  </a:lnTo>
                  <a:lnTo>
                    <a:pt x="104521" y="1463"/>
                  </a:lnTo>
                  <a:lnTo>
                    <a:pt x="47336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964404" y="2594324"/>
            <a:ext cx="415549" cy="367448"/>
            <a:chOff x="1964404" y="2594324"/>
            <a:chExt cx="415549" cy="367448"/>
          </a:xfrm>
        </p:grpSpPr>
        <p:sp>
          <p:nvSpPr>
            <p:cNvPr id="67" name="Freeform 66"/>
            <p:cNvSpPr/>
            <p:nvPr/>
          </p:nvSpPr>
          <p:spPr>
            <a:xfrm>
              <a:off x="1964404" y="2815871"/>
              <a:ext cx="123360" cy="145901"/>
            </a:xfrm>
            <a:custGeom>
              <a:avLst/>
              <a:gdLst/>
              <a:ahLst/>
              <a:cxnLst/>
              <a:rect l="0" t="0" r="0" b="0"/>
              <a:pathLst>
                <a:path w="123360" h="145901">
                  <a:moveTo>
                    <a:pt x="46539" y="58408"/>
                  </a:moveTo>
                  <a:lnTo>
                    <a:pt x="29771" y="63998"/>
                  </a:lnTo>
                  <a:lnTo>
                    <a:pt x="18419" y="76100"/>
                  </a:lnTo>
                  <a:lnTo>
                    <a:pt x="13754" y="84241"/>
                  </a:lnTo>
                  <a:lnTo>
                    <a:pt x="11691" y="102645"/>
                  </a:lnTo>
                  <a:lnTo>
                    <a:pt x="12778" y="112466"/>
                  </a:lnTo>
                  <a:lnTo>
                    <a:pt x="17013" y="120183"/>
                  </a:lnTo>
                  <a:lnTo>
                    <a:pt x="31076" y="131877"/>
                  </a:lnTo>
                  <a:lnTo>
                    <a:pt x="39740" y="134294"/>
                  </a:lnTo>
                  <a:lnTo>
                    <a:pt x="58725" y="133859"/>
                  </a:lnTo>
                  <a:lnTo>
                    <a:pt x="75741" y="126647"/>
                  </a:lnTo>
                  <a:lnTo>
                    <a:pt x="83555" y="121448"/>
                  </a:lnTo>
                  <a:lnTo>
                    <a:pt x="88763" y="113303"/>
                  </a:lnTo>
                  <a:lnTo>
                    <a:pt x="94551" y="91775"/>
                  </a:lnTo>
                  <a:lnTo>
                    <a:pt x="92220" y="58936"/>
                  </a:lnTo>
                  <a:lnTo>
                    <a:pt x="87521" y="50571"/>
                  </a:lnTo>
                  <a:lnTo>
                    <a:pt x="72942" y="38158"/>
                  </a:lnTo>
                  <a:lnTo>
                    <a:pt x="64141" y="35549"/>
                  </a:lnTo>
                  <a:lnTo>
                    <a:pt x="45003" y="35771"/>
                  </a:lnTo>
                  <a:lnTo>
                    <a:pt x="14498" y="48061"/>
                  </a:lnTo>
                  <a:lnTo>
                    <a:pt x="7631" y="56190"/>
                  </a:lnTo>
                  <a:lnTo>
                    <a:pt x="0" y="77699"/>
                  </a:lnTo>
                  <a:lnTo>
                    <a:pt x="305" y="87647"/>
                  </a:lnTo>
                  <a:lnTo>
                    <a:pt x="6883" y="104939"/>
                  </a:lnTo>
                  <a:lnTo>
                    <a:pt x="23740" y="127827"/>
                  </a:lnTo>
                  <a:lnTo>
                    <a:pt x="49142" y="143838"/>
                  </a:lnTo>
                  <a:lnTo>
                    <a:pt x="68753" y="145900"/>
                  </a:lnTo>
                  <a:lnTo>
                    <a:pt x="78896" y="144812"/>
                  </a:lnTo>
                  <a:lnTo>
                    <a:pt x="96404" y="134245"/>
                  </a:lnTo>
                  <a:lnTo>
                    <a:pt x="110815" y="117850"/>
                  </a:lnTo>
                  <a:lnTo>
                    <a:pt x="121119" y="98865"/>
                  </a:lnTo>
                  <a:lnTo>
                    <a:pt x="123359" y="78729"/>
                  </a:lnTo>
                  <a:lnTo>
                    <a:pt x="115265" y="37206"/>
                  </a:lnTo>
                  <a:lnTo>
                    <a:pt x="100177" y="11312"/>
                  </a:lnTo>
                  <a:lnTo>
                    <a:pt x="91656" y="5954"/>
                  </a:lnTo>
                  <a:lnTo>
                    <a:pt x="69710" y="0"/>
                  </a:lnTo>
                  <a:lnTo>
                    <a:pt x="59647" y="752"/>
                  </a:lnTo>
                  <a:lnTo>
                    <a:pt x="42226" y="7827"/>
                  </a:lnTo>
                  <a:lnTo>
                    <a:pt x="29804" y="18770"/>
                  </a:lnTo>
                  <a:lnTo>
                    <a:pt x="14953" y="37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70893" y="2594324"/>
              <a:ext cx="109060" cy="118712"/>
            </a:xfrm>
            <a:custGeom>
              <a:avLst/>
              <a:gdLst/>
              <a:ahLst/>
              <a:cxnLst/>
              <a:rect l="0" t="0" r="0" b="0"/>
              <a:pathLst>
                <a:path w="109060" h="118712">
                  <a:moveTo>
                    <a:pt x="34848" y="27271"/>
                  </a:moveTo>
                  <a:lnTo>
                    <a:pt x="18080" y="32861"/>
                  </a:lnTo>
                  <a:lnTo>
                    <a:pt x="11971" y="39186"/>
                  </a:lnTo>
                  <a:lnTo>
                    <a:pt x="2063" y="58693"/>
                  </a:lnTo>
                  <a:lnTo>
                    <a:pt x="0" y="79841"/>
                  </a:lnTo>
                  <a:lnTo>
                    <a:pt x="1087" y="90394"/>
                  </a:lnTo>
                  <a:lnTo>
                    <a:pt x="5322" y="98599"/>
                  </a:lnTo>
                  <a:lnTo>
                    <a:pt x="19385" y="110835"/>
                  </a:lnTo>
                  <a:lnTo>
                    <a:pt x="40454" y="117053"/>
                  </a:lnTo>
                  <a:lnTo>
                    <a:pt x="52623" y="118711"/>
                  </a:lnTo>
                  <a:lnTo>
                    <a:pt x="72383" y="114315"/>
                  </a:lnTo>
                  <a:lnTo>
                    <a:pt x="88965" y="103392"/>
                  </a:lnTo>
                  <a:lnTo>
                    <a:pt x="104133" y="86839"/>
                  </a:lnTo>
                  <a:lnTo>
                    <a:pt x="107944" y="77512"/>
                  </a:lnTo>
                  <a:lnTo>
                    <a:pt x="109059" y="57789"/>
                  </a:lnTo>
                  <a:lnTo>
                    <a:pt x="102535" y="40445"/>
                  </a:lnTo>
                  <a:lnTo>
                    <a:pt x="79284" y="10246"/>
                  </a:lnTo>
                  <a:lnTo>
                    <a:pt x="59666" y="2157"/>
                  </a:lnTo>
                  <a:lnTo>
                    <a:pt x="47884" y="0"/>
                  </a:lnTo>
                  <a:lnTo>
                    <a:pt x="28553" y="3842"/>
                  </a:lnTo>
                  <a:lnTo>
                    <a:pt x="20123" y="8143"/>
                  </a:lnTo>
                  <a:lnTo>
                    <a:pt x="7636" y="22279"/>
                  </a:lnTo>
                  <a:lnTo>
                    <a:pt x="2668" y="30962"/>
                  </a:lnTo>
                  <a:lnTo>
                    <a:pt x="269" y="49969"/>
                  </a:lnTo>
                  <a:lnTo>
                    <a:pt x="4271" y="68945"/>
                  </a:lnTo>
                  <a:lnTo>
                    <a:pt x="13849" y="85177"/>
                  </a:lnTo>
                  <a:lnTo>
                    <a:pt x="29024" y="97071"/>
                  </a:lnTo>
                  <a:lnTo>
                    <a:pt x="37984" y="101881"/>
                  </a:lnTo>
                  <a:lnTo>
                    <a:pt x="57299" y="104105"/>
                  </a:lnTo>
                  <a:lnTo>
                    <a:pt x="67362" y="103060"/>
                  </a:lnTo>
                  <a:lnTo>
                    <a:pt x="75242" y="98854"/>
                  </a:lnTo>
                  <a:lnTo>
                    <a:pt x="87115" y="84822"/>
                  </a:lnTo>
                  <a:lnTo>
                    <a:pt x="89580" y="76167"/>
                  </a:lnTo>
                  <a:lnTo>
                    <a:pt x="89199" y="57192"/>
                  </a:lnTo>
                  <a:lnTo>
                    <a:pt x="82010" y="40179"/>
                  </a:lnTo>
                  <a:lnTo>
                    <a:pt x="76818" y="32367"/>
                  </a:lnTo>
                  <a:lnTo>
                    <a:pt x="69847" y="28329"/>
                  </a:lnTo>
                  <a:lnTo>
                    <a:pt x="52742" y="26962"/>
                  </a:lnTo>
                  <a:lnTo>
                    <a:pt x="36562" y="33373"/>
                  </a:lnTo>
                  <a:lnTo>
                    <a:pt x="28971" y="38358"/>
                  </a:lnTo>
                  <a:lnTo>
                    <a:pt x="25081" y="45191"/>
                  </a:lnTo>
                  <a:lnTo>
                    <a:pt x="23878" y="62142"/>
                  </a:lnTo>
                  <a:lnTo>
                    <a:pt x="30362" y="78254"/>
                  </a:lnTo>
                  <a:lnTo>
                    <a:pt x="35367" y="85826"/>
                  </a:lnTo>
                  <a:lnTo>
                    <a:pt x="41043" y="88535"/>
                  </a:lnTo>
                  <a:lnTo>
                    <a:pt x="47167" y="88001"/>
                  </a:lnTo>
                  <a:lnTo>
                    <a:pt x="53589" y="85305"/>
                  </a:lnTo>
                  <a:lnTo>
                    <a:pt x="54361" y="82338"/>
                  </a:lnTo>
                  <a:lnTo>
                    <a:pt x="51366" y="79191"/>
                  </a:lnTo>
                  <a:lnTo>
                    <a:pt x="34848" y="69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1947772" y="5016027"/>
            <a:ext cx="168456" cy="6067"/>
          </a:xfrm>
          <a:custGeom>
            <a:avLst/>
            <a:gdLst/>
            <a:ahLst/>
            <a:cxnLst/>
            <a:rect l="0" t="0" r="0" b="0"/>
            <a:pathLst>
              <a:path w="168456" h="6067">
                <a:moveTo>
                  <a:pt x="168455" y="6066"/>
                </a:moveTo>
                <a:lnTo>
                  <a:pt x="109839" y="6066"/>
                </a:lnTo>
                <a:lnTo>
                  <a:pt x="56835" y="4896"/>
                </a:lnTo>
                <a:lnTo>
                  <a:pt x="24639" y="0"/>
                </a:lnTo>
                <a:lnTo>
                  <a:pt x="0" y="60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895129" y="5375035"/>
            <a:ext cx="242157" cy="26085"/>
          </a:xfrm>
          <a:custGeom>
            <a:avLst/>
            <a:gdLst/>
            <a:ahLst/>
            <a:cxnLst/>
            <a:rect l="0" t="0" r="0" b="0"/>
            <a:pathLst>
              <a:path w="242157" h="26085">
                <a:moveTo>
                  <a:pt x="242156" y="26084"/>
                </a:moveTo>
                <a:lnTo>
                  <a:pt x="187111" y="9296"/>
                </a:lnTo>
                <a:lnTo>
                  <a:pt x="127643" y="0"/>
                </a:lnTo>
                <a:lnTo>
                  <a:pt x="76080" y="2821"/>
                </a:lnTo>
                <a:lnTo>
                  <a:pt x="27073" y="7710"/>
                </a:lnTo>
                <a:lnTo>
                  <a:pt x="0" y="15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926715" y="4664124"/>
            <a:ext cx="252685" cy="42115"/>
          </a:xfrm>
          <a:custGeom>
            <a:avLst/>
            <a:gdLst/>
            <a:ahLst/>
            <a:cxnLst/>
            <a:rect l="0" t="0" r="0" b="0"/>
            <a:pathLst>
              <a:path w="252685" h="42115">
                <a:moveTo>
                  <a:pt x="252684" y="42114"/>
                </a:moveTo>
                <a:lnTo>
                  <a:pt x="197639" y="24156"/>
                </a:lnTo>
                <a:lnTo>
                  <a:pt x="146231" y="13567"/>
                </a:lnTo>
                <a:lnTo>
                  <a:pt x="91016" y="5540"/>
                </a:lnTo>
                <a:lnTo>
                  <a:pt x="37389" y="109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1905658" y="4369326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0"/>
                </a:moveTo>
                <a:lnTo>
                  <a:pt x="215206" y="8333"/>
                </a:lnTo>
                <a:lnTo>
                  <a:pt x="163782" y="10095"/>
                </a:lnTo>
                <a:lnTo>
                  <a:pt x="108564" y="10443"/>
                </a:lnTo>
                <a:lnTo>
                  <a:pt x="49477" y="10512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1957554" y="5369533"/>
            <a:ext cx="113191" cy="118767"/>
          </a:xfrm>
          <a:custGeom>
            <a:avLst/>
            <a:gdLst/>
            <a:ahLst/>
            <a:cxnLst/>
            <a:rect l="0" t="0" r="0" b="0"/>
            <a:pathLst>
              <a:path w="113191" h="118767">
                <a:moveTo>
                  <a:pt x="53389" y="0"/>
                </a:moveTo>
                <a:lnTo>
                  <a:pt x="37748" y="17981"/>
                </a:lnTo>
                <a:lnTo>
                  <a:pt x="29670" y="34898"/>
                </a:lnTo>
                <a:lnTo>
                  <a:pt x="24134" y="69742"/>
                </a:lnTo>
                <a:lnTo>
                  <a:pt x="28036" y="78080"/>
                </a:lnTo>
                <a:lnTo>
                  <a:pt x="35317" y="83639"/>
                </a:lnTo>
                <a:lnTo>
                  <a:pt x="44851" y="87345"/>
                </a:lnTo>
                <a:lnTo>
                  <a:pt x="53546" y="87476"/>
                </a:lnTo>
                <a:lnTo>
                  <a:pt x="69446" y="81382"/>
                </a:lnTo>
                <a:lnTo>
                  <a:pt x="91552" y="64798"/>
                </a:lnTo>
                <a:lnTo>
                  <a:pt x="99596" y="45567"/>
                </a:lnTo>
                <a:lnTo>
                  <a:pt x="101741" y="33887"/>
                </a:lnTo>
                <a:lnTo>
                  <a:pt x="99662" y="24931"/>
                </a:lnTo>
                <a:lnTo>
                  <a:pt x="94766" y="17791"/>
                </a:lnTo>
                <a:lnTo>
                  <a:pt x="87992" y="11861"/>
                </a:lnTo>
                <a:lnTo>
                  <a:pt x="79967" y="9077"/>
                </a:lnTo>
                <a:lnTo>
                  <a:pt x="61692" y="9104"/>
                </a:lnTo>
                <a:lnTo>
                  <a:pt x="31672" y="15696"/>
                </a:lnTo>
                <a:lnTo>
                  <a:pt x="23703" y="20993"/>
                </a:lnTo>
                <a:lnTo>
                  <a:pt x="11729" y="36237"/>
                </a:lnTo>
                <a:lnTo>
                  <a:pt x="8747" y="57830"/>
                </a:lnTo>
                <a:lnTo>
                  <a:pt x="12491" y="80685"/>
                </a:lnTo>
                <a:lnTo>
                  <a:pt x="21954" y="98641"/>
                </a:lnTo>
                <a:lnTo>
                  <a:pt x="37078" y="111301"/>
                </a:lnTo>
                <a:lnTo>
                  <a:pt x="46024" y="116315"/>
                </a:lnTo>
                <a:lnTo>
                  <a:pt x="65323" y="118766"/>
                </a:lnTo>
                <a:lnTo>
                  <a:pt x="75383" y="117782"/>
                </a:lnTo>
                <a:lnTo>
                  <a:pt x="83259" y="113616"/>
                </a:lnTo>
                <a:lnTo>
                  <a:pt x="95130" y="99629"/>
                </a:lnTo>
                <a:lnTo>
                  <a:pt x="108391" y="72024"/>
                </a:lnTo>
                <a:lnTo>
                  <a:pt x="109809" y="51898"/>
                </a:lnTo>
                <a:lnTo>
                  <a:pt x="108550" y="41618"/>
                </a:lnTo>
                <a:lnTo>
                  <a:pt x="103031" y="34765"/>
                </a:lnTo>
                <a:lnTo>
                  <a:pt x="84421" y="27149"/>
                </a:lnTo>
                <a:lnTo>
                  <a:pt x="63671" y="26884"/>
                </a:lnTo>
                <a:lnTo>
                  <a:pt x="21755" y="36247"/>
                </a:lnTo>
                <a:lnTo>
                  <a:pt x="13582" y="41712"/>
                </a:lnTo>
                <a:lnTo>
                  <a:pt x="1382" y="57143"/>
                </a:lnTo>
                <a:lnTo>
                  <a:pt x="0" y="65002"/>
                </a:lnTo>
                <a:lnTo>
                  <a:pt x="1418" y="72580"/>
                </a:lnTo>
                <a:lnTo>
                  <a:pt x="14593" y="94425"/>
                </a:lnTo>
                <a:lnTo>
                  <a:pt x="20506" y="101555"/>
                </a:lnTo>
                <a:lnTo>
                  <a:pt x="39554" y="109476"/>
                </a:lnTo>
                <a:lnTo>
                  <a:pt x="51185" y="111589"/>
                </a:lnTo>
                <a:lnTo>
                  <a:pt x="73466" y="107697"/>
                </a:lnTo>
                <a:lnTo>
                  <a:pt x="84321" y="103384"/>
                </a:lnTo>
                <a:lnTo>
                  <a:pt x="99502" y="89233"/>
                </a:lnTo>
                <a:lnTo>
                  <a:pt x="105188" y="80545"/>
                </a:lnTo>
                <a:lnTo>
                  <a:pt x="113190" y="45962"/>
                </a:lnTo>
                <a:lnTo>
                  <a:pt x="110804" y="36491"/>
                </a:lnTo>
                <a:lnTo>
                  <a:pt x="105703" y="29007"/>
                </a:lnTo>
                <a:lnTo>
                  <a:pt x="98794" y="22847"/>
                </a:lnTo>
                <a:lnTo>
                  <a:pt x="90678" y="19911"/>
                </a:lnTo>
                <a:lnTo>
                  <a:pt x="4286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224378" y="4650440"/>
            <a:ext cx="131147" cy="143264"/>
          </a:xfrm>
          <a:custGeom>
            <a:avLst/>
            <a:gdLst/>
            <a:ahLst/>
            <a:cxnLst/>
            <a:rect l="0" t="0" r="0" b="0"/>
            <a:pathLst>
              <a:path w="131147" h="143264">
                <a:moveTo>
                  <a:pt x="91891" y="34741"/>
                </a:moveTo>
                <a:lnTo>
                  <a:pt x="86302" y="17973"/>
                </a:lnTo>
                <a:lnTo>
                  <a:pt x="81146" y="14204"/>
                </a:lnTo>
                <a:lnTo>
                  <a:pt x="74199" y="12861"/>
                </a:lnTo>
                <a:lnTo>
                  <a:pt x="66058" y="13135"/>
                </a:lnTo>
                <a:lnTo>
                  <a:pt x="50774" y="19679"/>
                </a:lnTo>
                <a:lnTo>
                  <a:pt x="43423" y="24700"/>
                </a:lnTo>
                <a:lnTo>
                  <a:pt x="39692" y="31556"/>
                </a:lnTo>
                <a:lnTo>
                  <a:pt x="38666" y="48534"/>
                </a:lnTo>
                <a:lnTo>
                  <a:pt x="45228" y="64658"/>
                </a:lnTo>
                <a:lnTo>
                  <a:pt x="50254" y="72233"/>
                </a:lnTo>
                <a:lnTo>
                  <a:pt x="65197" y="83769"/>
                </a:lnTo>
                <a:lnTo>
                  <a:pt x="74095" y="88483"/>
                </a:lnTo>
                <a:lnTo>
                  <a:pt x="93340" y="90602"/>
                </a:lnTo>
                <a:lnTo>
                  <a:pt x="103386" y="89529"/>
                </a:lnTo>
                <a:lnTo>
                  <a:pt x="111252" y="85305"/>
                </a:lnTo>
                <a:lnTo>
                  <a:pt x="123113" y="71252"/>
                </a:lnTo>
                <a:lnTo>
                  <a:pt x="125574" y="62591"/>
                </a:lnTo>
                <a:lnTo>
                  <a:pt x="125188" y="43609"/>
                </a:lnTo>
                <a:lnTo>
                  <a:pt x="114879" y="26594"/>
                </a:lnTo>
                <a:lnTo>
                  <a:pt x="98598" y="12403"/>
                </a:lnTo>
                <a:lnTo>
                  <a:pt x="79664" y="2196"/>
                </a:lnTo>
                <a:lnTo>
                  <a:pt x="59551" y="0"/>
                </a:lnTo>
                <a:lnTo>
                  <a:pt x="40083" y="4092"/>
                </a:lnTo>
                <a:lnTo>
                  <a:pt x="23632" y="13710"/>
                </a:lnTo>
                <a:lnTo>
                  <a:pt x="11641" y="28904"/>
                </a:lnTo>
                <a:lnTo>
                  <a:pt x="3582" y="48525"/>
                </a:lnTo>
                <a:lnTo>
                  <a:pt x="0" y="72843"/>
                </a:lnTo>
                <a:lnTo>
                  <a:pt x="4647" y="93009"/>
                </a:lnTo>
                <a:lnTo>
                  <a:pt x="26694" y="125020"/>
                </a:lnTo>
                <a:lnTo>
                  <a:pt x="52296" y="141169"/>
                </a:lnTo>
                <a:lnTo>
                  <a:pt x="71954" y="143263"/>
                </a:lnTo>
                <a:lnTo>
                  <a:pt x="91219" y="139125"/>
                </a:lnTo>
                <a:lnTo>
                  <a:pt x="107580" y="129487"/>
                </a:lnTo>
                <a:lnTo>
                  <a:pt x="119531" y="114285"/>
                </a:lnTo>
                <a:lnTo>
                  <a:pt x="127572" y="94661"/>
                </a:lnTo>
                <a:lnTo>
                  <a:pt x="131146" y="70341"/>
                </a:lnTo>
                <a:lnTo>
                  <a:pt x="126495" y="47054"/>
                </a:lnTo>
                <a:lnTo>
                  <a:pt x="121979" y="35930"/>
                </a:lnTo>
                <a:lnTo>
                  <a:pt x="107603" y="20452"/>
                </a:lnTo>
                <a:lnTo>
                  <a:pt x="98856" y="14686"/>
                </a:lnTo>
                <a:lnTo>
                  <a:pt x="79779" y="11400"/>
                </a:lnTo>
                <a:lnTo>
                  <a:pt x="69778" y="12161"/>
                </a:lnTo>
                <a:lnTo>
                  <a:pt x="52427" y="19246"/>
                </a:lnTo>
                <a:lnTo>
                  <a:pt x="22224" y="42859"/>
                </a:lnTo>
                <a:lnTo>
                  <a:pt x="18541" y="50681"/>
                </a:lnTo>
                <a:lnTo>
                  <a:pt x="17567" y="68732"/>
                </a:lnTo>
                <a:lnTo>
                  <a:pt x="29185" y="98625"/>
                </a:lnTo>
                <a:lnTo>
                  <a:pt x="37219" y="105406"/>
                </a:lnTo>
                <a:lnTo>
                  <a:pt x="58623" y="112941"/>
                </a:lnTo>
                <a:lnTo>
                  <a:pt x="68543" y="112611"/>
                </a:lnTo>
                <a:lnTo>
                  <a:pt x="85804" y="106004"/>
                </a:lnTo>
                <a:lnTo>
                  <a:pt x="90172" y="98628"/>
                </a:lnTo>
                <a:lnTo>
                  <a:pt x="91907" y="77953"/>
                </a:lnTo>
                <a:lnTo>
                  <a:pt x="87222" y="71738"/>
                </a:lnTo>
                <a:lnTo>
                  <a:pt x="79420" y="68764"/>
                </a:lnTo>
                <a:lnTo>
                  <a:pt x="69539" y="67952"/>
                </a:lnTo>
                <a:lnTo>
                  <a:pt x="62952" y="72089"/>
                </a:lnTo>
                <a:lnTo>
                  <a:pt x="58560" y="79527"/>
                </a:lnTo>
                <a:lnTo>
                  <a:pt x="55633" y="89165"/>
                </a:lnTo>
                <a:lnTo>
                  <a:pt x="56020" y="93251"/>
                </a:lnTo>
                <a:lnTo>
                  <a:pt x="58619" y="93634"/>
                </a:lnTo>
                <a:lnTo>
                  <a:pt x="62690" y="91551"/>
                </a:lnTo>
                <a:lnTo>
                  <a:pt x="63065" y="87822"/>
                </a:lnTo>
                <a:lnTo>
                  <a:pt x="57243" y="77440"/>
                </a:lnTo>
                <a:lnTo>
                  <a:pt x="51245" y="76075"/>
                </a:lnTo>
                <a:lnTo>
                  <a:pt x="18192" y="87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3348062" y="1758259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334520" y="1631838"/>
            <a:ext cx="100162" cy="124122"/>
          </a:xfrm>
          <a:custGeom>
            <a:avLst/>
            <a:gdLst/>
            <a:ahLst/>
            <a:cxnLst/>
            <a:rect l="0" t="0" r="0" b="0"/>
            <a:pathLst>
              <a:path w="100162" h="124122">
                <a:moveTo>
                  <a:pt x="55656" y="21136"/>
                </a:moveTo>
                <a:lnTo>
                  <a:pt x="31609" y="30711"/>
                </a:lnTo>
                <a:lnTo>
                  <a:pt x="17282" y="41379"/>
                </a:lnTo>
                <a:lnTo>
                  <a:pt x="9355" y="60158"/>
                </a:lnTo>
                <a:lnTo>
                  <a:pt x="7241" y="71717"/>
                </a:lnTo>
                <a:lnTo>
                  <a:pt x="8172" y="81763"/>
                </a:lnTo>
                <a:lnTo>
                  <a:pt x="15444" y="99164"/>
                </a:lnTo>
                <a:lnTo>
                  <a:pt x="29595" y="111577"/>
                </a:lnTo>
                <a:lnTo>
                  <a:pt x="38282" y="116525"/>
                </a:lnTo>
                <a:lnTo>
                  <a:pt x="57293" y="118903"/>
                </a:lnTo>
                <a:lnTo>
                  <a:pt x="67276" y="117899"/>
                </a:lnTo>
                <a:lnTo>
                  <a:pt x="75101" y="113721"/>
                </a:lnTo>
                <a:lnTo>
                  <a:pt x="86914" y="99719"/>
                </a:lnTo>
                <a:lnTo>
                  <a:pt x="94553" y="66517"/>
                </a:lnTo>
                <a:lnTo>
                  <a:pt x="91227" y="32632"/>
                </a:lnTo>
                <a:lnTo>
                  <a:pt x="82774" y="14157"/>
                </a:lnTo>
                <a:lnTo>
                  <a:pt x="77244" y="5955"/>
                </a:lnTo>
                <a:lnTo>
                  <a:pt x="68878" y="1656"/>
                </a:lnTo>
                <a:lnTo>
                  <a:pt x="47104" y="0"/>
                </a:lnTo>
                <a:lnTo>
                  <a:pt x="28069" y="6283"/>
                </a:lnTo>
                <a:lnTo>
                  <a:pt x="19717" y="11234"/>
                </a:lnTo>
                <a:lnTo>
                  <a:pt x="7317" y="26093"/>
                </a:lnTo>
                <a:lnTo>
                  <a:pt x="2373" y="34969"/>
                </a:lnTo>
                <a:lnTo>
                  <a:pt x="0" y="54190"/>
                </a:lnTo>
                <a:lnTo>
                  <a:pt x="8007" y="95125"/>
                </a:lnTo>
                <a:lnTo>
                  <a:pt x="13362" y="103217"/>
                </a:lnTo>
                <a:lnTo>
                  <a:pt x="28670" y="115328"/>
                </a:lnTo>
                <a:lnTo>
                  <a:pt x="37665" y="116686"/>
                </a:lnTo>
                <a:lnTo>
                  <a:pt x="57019" y="111956"/>
                </a:lnTo>
                <a:lnTo>
                  <a:pt x="82056" y="96138"/>
                </a:lnTo>
                <a:lnTo>
                  <a:pt x="90786" y="77087"/>
                </a:lnTo>
                <a:lnTo>
                  <a:pt x="93114" y="65456"/>
                </a:lnTo>
                <a:lnTo>
                  <a:pt x="92326" y="55362"/>
                </a:lnTo>
                <a:lnTo>
                  <a:pt x="85212" y="37907"/>
                </a:lnTo>
                <a:lnTo>
                  <a:pt x="71131" y="25470"/>
                </a:lnTo>
                <a:lnTo>
                  <a:pt x="62463" y="20516"/>
                </a:lnTo>
                <a:lnTo>
                  <a:pt x="54345" y="19553"/>
                </a:lnTo>
                <a:lnTo>
                  <a:pt x="39086" y="24721"/>
                </a:lnTo>
                <a:lnTo>
                  <a:pt x="17341" y="40785"/>
                </a:lnTo>
                <a:lnTo>
                  <a:pt x="9381" y="59895"/>
                </a:lnTo>
                <a:lnTo>
                  <a:pt x="7258" y="71541"/>
                </a:lnTo>
                <a:lnTo>
                  <a:pt x="11139" y="93841"/>
                </a:lnTo>
                <a:lnTo>
                  <a:pt x="15449" y="104701"/>
                </a:lnTo>
                <a:lnTo>
                  <a:pt x="23002" y="111941"/>
                </a:lnTo>
                <a:lnTo>
                  <a:pt x="43873" y="119985"/>
                </a:lnTo>
                <a:lnTo>
                  <a:pt x="65627" y="120441"/>
                </a:lnTo>
                <a:lnTo>
                  <a:pt x="76341" y="118925"/>
                </a:lnTo>
                <a:lnTo>
                  <a:pt x="84654" y="114404"/>
                </a:lnTo>
                <a:lnTo>
                  <a:pt x="97010" y="100023"/>
                </a:lnTo>
                <a:lnTo>
                  <a:pt x="100161" y="78813"/>
                </a:lnTo>
                <a:lnTo>
                  <a:pt x="99364" y="66606"/>
                </a:lnTo>
                <a:lnTo>
                  <a:pt x="95323" y="57299"/>
                </a:lnTo>
                <a:lnTo>
                  <a:pt x="81474" y="43837"/>
                </a:lnTo>
                <a:lnTo>
                  <a:pt x="72868" y="42119"/>
                </a:lnTo>
                <a:lnTo>
                  <a:pt x="53947" y="46449"/>
                </a:lnTo>
                <a:lnTo>
                  <a:pt x="46328" y="52049"/>
                </a:lnTo>
                <a:lnTo>
                  <a:pt x="34742" y="67630"/>
                </a:lnTo>
                <a:lnTo>
                  <a:pt x="31933" y="86254"/>
                </a:lnTo>
                <a:lnTo>
                  <a:pt x="32822" y="96133"/>
                </a:lnTo>
                <a:lnTo>
                  <a:pt x="40048" y="113350"/>
                </a:lnTo>
                <a:lnTo>
                  <a:pt x="45251" y="121216"/>
                </a:lnTo>
                <a:lnTo>
                  <a:pt x="51059" y="124121"/>
                </a:lnTo>
                <a:lnTo>
                  <a:pt x="57271" y="123718"/>
                </a:lnTo>
                <a:lnTo>
                  <a:pt x="63751" y="121109"/>
                </a:lnTo>
                <a:lnTo>
                  <a:pt x="74072" y="108852"/>
                </a:lnTo>
                <a:lnTo>
                  <a:pt x="78461" y="100670"/>
                </a:lnTo>
                <a:lnTo>
                  <a:pt x="80220" y="82221"/>
                </a:lnTo>
                <a:lnTo>
                  <a:pt x="75932" y="63492"/>
                </a:lnTo>
                <a:lnTo>
                  <a:pt x="66227" y="47370"/>
                </a:lnTo>
                <a:lnTo>
                  <a:pt x="58024" y="43304"/>
                </a:lnTo>
                <a:lnTo>
                  <a:pt x="36431" y="41907"/>
                </a:lnTo>
                <a:lnTo>
                  <a:pt x="28801" y="46682"/>
                </a:lnTo>
                <a:lnTo>
                  <a:pt x="23715" y="54544"/>
                </a:lnTo>
                <a:lnTo>
                  <a:pt x="20324" y="64465"/>
                </a:lnTo>
                <a:lnTo>
                  <a:pt x="21573" y="72249"/>
                </a:lnTo>
                <a:lnTo>
                  <a:pt x="25915" y="78607"/>
                </a:lnTo>
                <a:lnTo>
                  <a:pt x="32319" y="84017"/>
                </a:lnTo>
                <a:lnTo>
                  <a:pt x="37759" y="84113"/>
                </a:lnTo>
                <a:lnTo>
                  <a:pt x="42554" y="80668"/>
                </a:lnTo>
                <a:lnTo>
                  <a:pt x="46922" y="74862"/>
                </a:lnTo>
                <a:lnTo>
                  <a:pt x="46324" y="69822"/>
                </a:lnTo>
                <a:lnTo>
                  <a:pt x="42416" y="65291"/>
                </a:lnTo>
                <a:lnTo>
                  <a:pt x="36300" y="61101"/>
                </a:lnTo>
                <a:lnTo>
                  <a:pt x="33394" y="61817"/>
                </a:lnTo>
                <a:lnTo>
                  <a:pt x="32626" y="65804"/>
                </a:lnTo>
                <a:lnTo>
                  <a:pt x="33283" y="71972"/>
                </a:lnTo>
                <a:lnTo>
                  <a:pt x="34892" y="74913"/>
                </a:lnTo>
                <a:lnTo>
                  <a:pt x="37134" y="75705"/>
                </a:lnTo>
                <a:lnTo>
                  <a:pt x="45127" y="737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210609" y="1701471"/>
            <a:ext cx="4314006" cy="694881"/>
            <a:chOff x="4210609" y="1701471"/>
            <a:chExt cx="4314006" cy="694881"/>
          </a:xfrm>
        </p:grpSpPr>
        <p:sp>
          <p:nvSpPr>
            <p:cNvPr id="78" name="Freeform 77"/>
            <p:cNvSpPr/>
            <p:nvPr/>
          </p:nvSpPr>
          <p:spPr>
            <a:xfrm>
              <a:off x="4442236" y="171199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37478"/>
                  </a:lnTo>
                  <a:lnTo>
                    <a:pt x="3582" y="96486"/>
                  </a:lnTo>
                  <a:lnTo>
                    <a:pt x="1061" y="144142"/>
                  </a:lnTo>
                  <a:lnTo>
                    <a:pt x="315" y="199856"/>
                  </a:lnTo>
                  <a:lnTo>
                    <a:pt x="62" y="26179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10609" y="1701471"/>
              <a:ext cx="400084" cy="71144"/>
            </a:xfrm>
            <a:custGeom>
              <a:avLst/>
              <a:gdLst/>
              <a:ahLst/>
              <a:cxnLst/>
              <a:rect l="0" t="0" r="0" b="0"/>
              <a:pathLst>
                <a:path w="400084" h="71144">
                  <a:moveTo>
                    <a:pt x="400083" y="0"/>
                  </a:moveTo>
                  <a:lnTo>
                    <a:pt x="342819" y="11452"/>
                  </a:lnTo>
                  <a:lnTo>
                    <a:pt x="287516" y="24749"/>
                  </a:lnTo>
                  <a:lnTo>
                    <a:pt x="225815" y="42138"/>
                  </a:lnTo>
                  <a:lnTo>
                    <a:pt x="174143" y="52649"/>
                  </a:lnTo>
                  <a:lnTo>
                    <a:pt x="114379" y="63173"/>
                  </a:lnTo>
                  <a:lnTo>
                    <a:pt x="58457" y="70580"/>
                  </a:lnTo>
                  <a:lnTo>
                    <a:pt x="30660" y="711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32182" y="1711999"/>
              <a:ext cx="285221" cy="328643"/>
            </a:xfrm>
            <a:custGeom>
              <a:avLst/>
              <a:gdLst/>
              <a:ahLst/>
              <a:cxnLst/>
              <a:rect l="0" t="0" r="0" b="0"/>
              <a:pathLst>
                <a:path w="285221" h="32864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5" y="150440"/>
                  </a:lnTo>
                  <a:lnTo>
                    <a:pt x="8670" y="205882"/>
                  </a:lnTo>
                  <a:lnTo>
                    <a:pt x="17050" y="261377"/>
                  </a:lnTo>
                  <a:lnTo>
                    <a:pt x="16798" y="313066"/>
                  </a:lnTo>
                  <a:lnTo>
                    <a:pt x="14564" y="324524"/>
                  </a:lnTo>
                  <a:lnTo>
                    <a:pt x="13074" y="327484"/>
                  </a:lnTo>
                  <a:lnTo>
                    <a:pt x="12081" y="324777"/>
                  </a:lnTo>
                  <a:lnTo>
                    <a:pt x="12148" y="308122"/>
                  </a:lnTo>
                  <a:lnTo>
                    <a:pt x="21723" y="256009"/>
                  </a:lnTo>
                  <a:lnTo>
                    <a:pt x="29301" y="234275"/>
                  </a:lnTo>
                  <a:lnTo>
                    <a:pt x="40468" y="216816"/>
                  </a:lnTo>
                  <a:lnTo>
                    <a:pt x="49061" y="212394"/>
                  </a:lnTo>
                  <a:lnTo>
                    <a:pt x="71087" y="210601"/>
                  </a:lnTo>
                  <a:lnTo>
                    <a:pt x="81172" y="214100"/>
                  </a:lnTo>
                  <a:lnTo>
                    <a:pt x="98617" y="227347"/>
                  </a:lnTo>
                  <a:lnTo>
                    <a:pt x="116002" y="254535"/>
                  </a:lnTo>
                  <a:lnTo>
                    <a:pt x="136057" y="313904"/>
                  </a:lnTo>
                  <a:lnTo>
                    <a:pt x="139693" y="325083"/>
                  </a:lnTo>
                  <a:lnTo>
                    <a:pt x="143287" y="327856"/>
                  </a:lnTo>
                  <a:lnTo>
                    <a:pt x="146853" y="325026"/>
                  </a:lnTo>
                  <a:lnTo>
                    <a:pt x="166571" y="298039"/>
                  </a:lnTo>
                  <a:lnTo>
                    <a:pt x="222785" y="263177"/>
                  </a:lnTo>
                  <a:lnTo>
                    <a:pt x="266058" y="235130"/>
                  </a:lnTo>
                  <a:lnTo>
                    <a:pt x="284158" y="208488"/>
                  </a:lnTo>
                  <a:lnTo>
                    <a:pt x="285220" y="199824"/>
                  </a:lnTo>
                  <a:lnTo>
                    <a:pt x="280162" y="183957"/>
                  </a:lnTo>
                  <a:lnTo>
                    <a:pt x="266996" y="172226"/>
                  </a:lnTo>
                  <a:lnTo>
                    <a:pt x="258571" y="167460"/>
                  </a:lnTo>
                  <a:lnTo>
                    <a:pt x="239852" y="165284"/>
                  </a:lnTo>
                  <a:lnTo>
                    <a:pt x="219834" y="169386"/>
                  </a:lnTo>
                  <a:lnTo>
                    <a:pt x="199239" y="179008"/>
                  </a:lnTo>
                  <a:lnTo>
                    <a:pt x="173503" y="203168"/>
                  </a:lnTo>
                  <a:lnTo>
                    <a:pt x="156648" y="232553"/>
                  </a:lnTo>
                  <a:lnTo>
                    <a:pt x="149835" y="269076"/>
                  </a:lnTo>
                  <a:lnTo>
                    <a:pt x="153405" y="303944"/>
                  </a:lnTo>
                  <a:lnTo>
                    <a:pt x="158277" y="312594"/>
                  </a:lnTo>
                  <a:lnTo>
                    <a:pt x="173050" y="325324"/>
                  </a:lnTo>
                  <a:lnTo>
                    <a:pt x="197553" y="328642"/>
                  </a:lnTo>
                  <a:lnTo>
                    <a:pt x="257613" y="319445"/>
                  </a:lnTo>
                  <a:lnTo>
                    <a:pt x="27330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59120" y="1874866"/>
              <a:ext cx="146849" cy="178030"/>
            </a:xfrm>
            <a:custGeom>
              <a:avLst/>
              <a:gdLst/>
              <a:ahLst/>
              <a:cxnLst/>
              <a:rect l="0" t="0" r="0" b="0"/>
              <a:pathLst>
                <a:path w="146849" h="178030">
                  <a:moveTo>
                    <a:pt x="114867" y="5589"/>
                  </a:moveTo>
                  <a:lnTo>
                    <a:pt x="98100" y="0"/>
                  </a:lnTo>
                  <a:lnTo>
                    <a:pt x="65316" y="2113"/>
                  </a:lnTo>
                  <a:lnTo>
                    <a:pt x="45661" y="10283"/>
                  </a:lnTo>
                  <a:lnTo>
                    <a:pt x="8390" y="34592"/>
                  </a:lnTo>
                  <a:lnTo>
                    <a:pt x="2938" y="42472"/>
                  </a:lnTo>
                  <a:lnTo>
                    <a:pt x="0" y="60586"/>
                  </a:lnTo>
                  <a:lnTo>
                    <a:pt x="3194" y="67990"/>
                  </a:lnTo>
                  <a:lnTo>
                    <a:pt x="16102" y="79336"/>
                  </a:lnTo>
                  <a:lnTo>
                    <a:pt x="74536" y="91556"/>
                  </a:lnTo>
                  <a:lnTo>
                    <a:pt x="123668" y="104199"/>
                  </a:lnTo>
                  <a:lnTo>
                    <a:pt x="132433" y="109933"/>
                  </a:lnTo>
                  <a:lnTo>
                    <a:pt x="145291" y="125664"/>
                  </a:lnTo>
                  <a:lnTo>
                    <a:pt x="146848" y="133602"/>
                  </a:lnTo>
                  <a:lnTo>
                    <a:pt x="145546" y="141234"/>
                  </a:lnTo>
                  <a:lnTo>
                    <a:pt x="142339" y="148661"/>
                  </a:lnTo>
                  <a:lnTo>
                    <a:pt x="129417" y="160034"/>
                  </a:lnTo>
                  <a:lnTo>
                    <a:pt x="86936" y="176867"/>
                  </a:lnTo>
                  <a:lnTo>
                    <a:pt x="63849" y="178029"/>
                  </a:lnTo>
                  <a:lnTo>
                    <a:pt x="30639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34498" y="1957082"/>
              <a:ext cx="134659" cy="120131"/>
            </a:xfrm>
            <a:custGeom>
              <a:avLst/>
              <a:gdLst/>
              <a:ahLst/>
              <a:cxnLst/>
              <a:rect l="0" t="0" r="0" b="0"/>
              <a:pathLst>
                <a:path w="134659" h="120131">
                  <a:moveTo>
                    <a:pt x="107945" y="18129"/>
                  </a:moveTo>
                  <a:lnTo>
                    <a:pt x="96767" y="6951"/>
                  </a:lnTo>
                  <a:lnTo>
                    <a:pt x="78801" y="1463"/>
                  </a:lnTo>
                  <a:lnTo>
                    <a:pt x="67459" y="0"/>
                  </a:lnTo>
                  <a:lnTo>
                    <a:pt x="45498" y="4612"/>
                  </a:lnTo>
                  <a:lnTo>
                    <a:pt x="34728" y="9118"/>
                  </a:lnTo>
                  <a:lnTo>
                    <a:pt x="19642" y="23483"/>
                  </a:lnTo>
                  <a:lnTo>
                    <a:pt x="425" y="61301"/>
                  </a:lnTo>
                  <a:lnTo>
                    <a:pt x="0" y="71477"/>
                  </a:lnTo>
                  <a:lnTo>
                    <a:pt x="5768" y="92142"/>
                  </a:lnTo>
                  <a:lnTo>
                    <a:pt x="19250" y="106786"/>
                  </a:lnTo>
                  <a:lnTo>
                    <a:pt x="27758" y="112329"/>
                  </a:lnTo>
                  <a:lnTo>
                    <a:pt x="62089" y="120130"/>
                  </a:lnTo>
                  <a:lnTo>
                    <a:pt x="96308" y="116852"/>
                  </a:lnTo>
                  <a:lnTo>
                    <a:pt x="114861" y="105290"/>
                  </a:lnTo>
                  <a:lnTo>
                    <a:pt x="123084" y="97293"/>
                  </a:lnTo>
                  <a:lnTo>
                    <a:pt x="132221" y="75930"/>
                  </a:lnTo>
                  <a:lnTo>
                    <a:pt x="134658" y="63682"/>
                  </a:lnTo>
                  <a:lnTo>
                    <a:pt x="133943" y="53177"/>
                  </a:lnTo>
                  <a:lnTo>
                    <a:pt x="126908" y="35266"/>
                  </a:lnTo>
                  <a:lnTo>
                    <a:pt x="107945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47728" y="1733056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6" y="48931"/>
                  </a:lnTo>
                  <a:lnTo>
                    <a:pt x="651" y="96776"/>
                  </a:lnTo>
                  <a:lnTo>
                    <a:pt x="193" y="147997"/>
                  </a:lnTo>
                  <a:lnTo>
                    <a:pt x="58" y="200219"/>
                  </a:lnTo>
                  <a:lnTo>
                    <a:pt x="18" y="249617"/>
                  </a:lnTo>
                  <a:lnTo>
                    <a:pt x="5" y="29077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35919" y="1954154"/>
              <a:ext cx="122380" cy="157850"/>
            </a:xfrm>
            <a:custGeom>
              <a:avLst/>
              <a:gdLst/>
              <a:ahLst/>
              <a:cxnLst/>
              <a:rect l="0" t="0" r="0" b="0"/>
              <a:pathLst>
                <a:path w="122380" h="157850">
                  <a:moveTo>
                    <a:pt x="17094" y="0"/>
                  </a:moveTo>
                  <a:lnTo>
                    <a:pt x="306" y="56215"/>
                  </a:lnTo>
                  <a:lnTo>
                    <a:pt x="0" y="111667"/>
                  </a:lnTo>
                  <a:lnTo>
                    <a:pt x="5987" y="133858"/>
                  </a:lnTo>
                  <a:lnTo>
                    <a:pt x="16447" y="151520"/>
                  </a:lnTo>
                  <a:lnTo>
                    <a:pt x="24852" y="155995"/>
                  </a:lnTo>
                  <a:lnTo>
                    <a:pt x="46669" y="157849"/>
                  </a:lnTo>
                  <a:lnTo>
                    <a:pt x="56697" y="154366"/>
                  </a:lnTo>
                  <a:lnTo>
                    <a:pt x="74080" y="141137"/>
                  </a:lnTo>
                  <a:lnTo>
                    <a:pt x="103133" y="104049"/>
                  </a:lnTo>
                  <a:lnTo>
                    <a:pt x="113045" y="83679"/>
                  </a:lnTo>
                  <a:lnTo>
                    <a:pt x="121150" y="21086"/>
                  </a:lnTo>
                  <a:lnTo>
                    <a:pt x="1223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32560" y="1722527"/>
              <a:ext cx="20496" cy="336913"/>
            </a:xfrm>
            <a:custGeom>
              <a:avLst/>
              <a:gdLst/>
              <a:ahLst/>
              <a:cxnLst/>
              <a:rect l="0" t="0" r="0" b="0"/>
              <a:pathLst>
                <a:path w="20496" h="336913">
                  <a:moveTo>
                    <a:pt x="20495" y="0"/>
                  </a:moveTo>
                  <a:lnTo>
                    <a:pt x="5840" y="55142"/>
                  </a:lnTo>
                  <a:lnTo>
                    <a:pt x="1335" y="109145"/>
                  </a:lnTo>
                  <a:lnTo>
                    <a:pt x="0" y="169600"/>
                  </a:lnTo>
                  <a:lnTo>
                    <a:pt x="5193" y="226377"/>
                  </a:lnTo>
                  <a:lnTo>
                    <a:pt x="9023" y="288389"/>
                  </a:lnTo>
                  <a:lnTo>
                    <a:pt x="996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16184" y="186992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3299" y="1170"/>
                  </a:lnTo>
                  <a:lnTo>
                    <a:pt x="72058" y="8334"/>
                  </a:lnTo>
                  <a:lnTo>
                    <a:pt x="1014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02649" y="1996269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32039" y="18909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17634" y="1985740"/>
              <a:ext cx="128033" cy="147062"/>
            </a:xfrm>
            <a:custGeom>
              <a:avLst/>
              <a:gdLst/>
              <a:ahLst/>
              <a:cxnLst/>
              <a:rect l="0" t="0" r="0" b="0"/>
              <a:pathLst>
                <a:path w="128033" h="147062">
                  <a:moveTo>
                    <a:pt x="82861" y="0"/>
                  </a:moveTo>
                  <a:lnTo>
                    <a:pt x="38898" y="20243"/>
                  </a:lnTo>
                  <a:lnTo>
                    <a:pt x="14203" y="39403"/>
                  </a:lnTo>
                  <a:lnTo>
                    <a:pt x="5553" y="59236"/>
                  </a:lnTo>
                  <a:lnTo>
                    <a:pt x="0" y="110097"/>
                  </a:lnTo>
                  <a:lnTo>
                    <a:pt x="3054" y="121361"/>
                  </a:lnTo>
                  <a:lnTo>
                    <a:pt x="15806" y="140116"/>
                  </a:lnTo>
                  <a:lnTo>
                    <a:pt x="25290" y="144883"/>
                  </a:lnTo>
                  <a:lnTo>
                    <a:pt x="48305" y="147061"/>
                  </a:lnTo>
                  <a:lnTo>
                    <a:pt x="81981" y="141710"/>
                  </a:lnTo>
                  <a:lnTo>
                    <a:pt x="100408" y="129663"/>
                  </a:lnTo>
                  <a:lnTo>
                    <a:pt x="115226" y="112610"/>
                  </a:lnTo>
                  <a:lnTo>
                    <a:pt x="125712" y="93333"/>
                  </a:lnTo>
                  <a:lnTo>
                    <a:pt x="128032" y="73067"/>
                  </a:lnTo>
                  <a:lnTo>
                    <a:pt x="123994" y="52361"/>
                  </a:lnTo>
                  <a:lnTo>
                    <a:pt x="10391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84723" y="1972170"/>
              <a:ext cx="192801" cy="160970"/>
            </a:xfrm>
            <a:custGeom>
              <a:avLst/>
              <a:gdLst/>
              <a:ahLst/>
              <a:cxnLst/>
              <a:rect l="0" t="0" r="0" b="0"/>
              <a:pathLst>
                <a:path w="192801" h="160970">
                  <a:moveTo>
                    <a:pt x="0" y="45156"/>
                  </a:moveTo>
                  <a:lnTo>
                    <a:pt x="27511" y="99030"/>
                  </a:lnTo>
                  <a:lnTo>
                    <a:pt x="45550" y="150603"/>
                  </a:lnTo>
                  <a:lnTo>
                    <a:pt x="45574" y="152888"/>
                  </a:lnTo>
                  <a:lnTo>
                    <a:pt x="35600" y="134918"/>
                  </a:lnTo>
                  <a:lnTo>
                    <a:pt x="25886" y="105677"/>
                  </a:lnTo>
                  <a:lnTo>
                    <a:pt x="23657" y="69067"/>
                  </a:lnTo>
                  <a:lnTo>
                    <a:pt x="27282" y="46424"/>
                  </a:lnTo>
                  <a:lnTo>
                    <a:pt x="35912" y="27782"/>
                  </a:lnTo>
                  <a:lnTo>
                    <a:pt x="41489" y="19535"/>
                  </a:lnTo>
                  <a:lnTo>
                    <a:pt x="57044" y="7252"/>
                  </a:lnTo>
                  <a:lnTo>
                    <a:pt x="66105" y="2339"/>
                  </a:lnTo>
                  <a:lnTo>
                    <a:pt x="85533" y="0"/>
                  </a:lnTo>
                  <a:lnTo>
                    <a:pt x="105865" y="4029"/>
                  </a:lnTo>
                  <a:lnTo>
                    <a:pt x="126600" y="13619"/>
                  </a:lnTo>
                  <a:lnTo>
                    <a:pt x="174881" y="61552"/>
                  </a:lnTo>
                  <a:lnTo>
                    <a:pt x="190767" y="94597"/>
                  </a:lnTo>
                  <a:lnTo>
                    <a:pt x="192800" y="117433"/>
                  </a:lnTo>
                  <a:lnTo>
                    <a:pt x="189513" y="160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90091" y="201732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48930"/>
                  </a:lnTo>
                  <a:lnTo>
                    <a:pt x="651" y="874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69034" y="1912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66817" y="1969622"/>
              <a:ext cx="177628" cy="201360"/>
            </a:xfrm>
            <a:custGeom>
              <a:avLst/>
              <a:gdLst/>
              <a:ahLst/>
              <a:cxnLst/>
              <a:rect l="0" t="0" r="0" b="0"/>
              <a:pathLst>
                <a:path w="177628" h="201360">
                  <a:moveTo>
                    <a:pt x="123316" y="5589"/>
                  </a:moveTo>
                  <a:lnTo>
                    <a:pt x="106548" y="0"/>
                  </a:lnTo>
                  <a:lnTo>
                    <a:pt x="54969" y="4442"/>
                  </a:lnTo>
                  <a:lnTo>
                    <a:pt x="20786" y="14478"/>
                  </a:lnTo>
                  <a:lnTo>
                    <a:pt x="3268" y="25528"/>
                  </a:lnTo>
                  <a:lnTo>
                    <a:pt x="0" y="32920"/>
                  </a:lnTo>
                  <a:lnTo>
                    <a:pt x="160" y="41357"/>
                  </a:lnTo>
                  <a:lnTo>
                    <a:pt x="2607" y="50492"/>
                  </a:lnTo>
                  <a:lnTo>
                    <a:pt x="7748" y="57751"/>
                  </a:lnTo>
                  <a:lnTo>
                    <a:pt x="22819" y="68937"/>
                  </a:lnTo>
                  <a:lnTo>
                    <a:pt x="75562" y="85650"/>
                  </a:lnTo>
                  <a:lnTo>
                    <a:pt x="133102" y="103769"/>
                  </a:lnTo>
                  <a:lnTo>
                    <a:pt x="159620" y="119947"/>
                  </a:lnTo>
                  <a:lnTo>
                    <a:pt x="171816" y="135964"/>
                  </a:lnTo>
                  <a:lnTo>
                    <a:pt x="176706" y="145148"/>
                  </a:lnTo>
                  <a:lnTo>
                    <a:pt x="177627" y="153611"/>
                  </a:lnTo>
                  <a:lnTo>
                    <a:pt x="172410" y="169253"/>
                  </a:lnTo>
                  <a:lnTo>
                    <a:pt x="156054" y="184004"/>
                  </a:lnTo>
                  <a:lnTo>
                    <a:pt x="133186" y="196019"/>
                  </a:lnTo>
                  <a:lnTo>
                    <a:pt x="107426" y="201359"/>
                  </a:lnTo>
                  <a:lnTo>
                    <a:pt x="51321" y="196735"/>
                  </a:lnTo>
                  <a:lnTo>
                    <a:pt x="39087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92896" y="1764642"/>
              <a:ext cx="207890" cy="473783"/>
            </a:xfrm>
            <a:custGeom>
              <a:avLst/>
              <a:gdLst/>
              <a:ahLst/>
              <a:cxnLst/>
              <a:rect l="0" t="0" r="0" b="0"/>
              <a:pathLst>
                <a:path w="207890" h="473783">
                  <a:moveTo>
                    <a:pt x="207889" y="0"/>
                  </a:moveTo>
                  <a:lnTo>
                    <a:pt x="191121" y="5589"/>
                  </a:lnTo>
                  <a:lnTo>
                    <a:pt x="133643" y="54057"/>
                  </a:lnTo>
                  <a:lnTo>
                    <a:pt x="84595" y="108590"/>
                  </a:lnTo>
                  <a:lnTo>
                    <a:pt x="46854" y="169844"/>
                  </a:lnTo>
                  <a:lnTo>
                    <a:pt x="21575" y="227048"/>
                  </a:lnTo>
                  <a:lnTo>
                    <a:pt x="4970" y="284015"/>
                  </a:lnTo>
                  <a:lnTo>
                    <a:pt x="0" y="344357"/>
                  </a:lnTo>
                  <a:lnTo>
                    <a:pt x="3580" y="377265"/>
                  </a:lnTo>
                  <a:lnTo>
                    <a:pt x="15310" y="405149"/>
                  </a:lnTo>
                  <a:lnTo>
                    <a:pt x="41644" y="437459"/>
                  </a:lnTo>
                  <a:lnTo>
                    <a:pt x="71674" y="458730"/>
                  </a:lnTo>
                  <a:lnTo>
                    <a:pt x="93536" y="467092"/>
                  </a:lnTo>
                  <a:lnTo>
                    <a:pt x="14471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90298" y="1890983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14797" y="63451"/>
                  </a:lnTo>
                  <a:lnTo>
                    <a:pt x="8252" y="124665"/>
                  </a:lnTo>
                  <a:lnTo>
                    <a:pt x="1630" y="187752"/>
                  </a:lnTo>
                  <a:lnTo>
                    <a:pt x="322" y="24696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72161" y="1954154"/>
              <a:ext cx="239195" cy="149563"/>
            </a:xfrm>
            <a:custGeom>
              <a:avLst/>
              <a:gdLst/>
              <a:ahLst/>
              <a:cxnLst/>
              <a:rect l="0" t="0" r="0" b="0"/>
              <a:pathLst>
                <a:path w="239195" h="149563">
                  <a:moveTo>
                    <a:pt x="239194" y="63172"/>
                  </a:moveTo>
                  <a:lnTo>
                    <a:pt x="176914" y="82300"/>
                  </a:lnTo>
                  <a:lnTo>
                    <a:pt x="122863" y="106291"/>
                  </a:lnTo>
                  <a:lnTo>
                    <a:pt x="67126" y="133560"/>
                  </a:lnTo>
                  <a:lnTo>
                    <a:pt x="30674" y="148888"/>
                  </a:lnTo>
                  <a:lnTo>
                    <a:pt x="20632" y="149562"/>
                  </a:lnTo>
                  <a:lnTo>
                    <a:pt x="3235" y="144071"/>
                  </a:lnTo>
                  <a:lnTo>
                    <a:pt x="0" y="139331"/>
                  </a:lnTo>
                  <a:lnTo>
                    <a:pt x="182" y="133832"/>
                  </a:lnTo>
                  <a:lnTo>
                    <a:pt x="27379" y="72906"/>
                  </a:lnTo>
                  <a:lnTo>
                    <a:pt x="72041" y="10699"/>
                  </a:lnTo>
                  <a:lnTo>
                    <a:pt x="812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85055" y="2217367"/>
              <a:ext cx="58782" cy="136871"/>
            </a:xfrm>
            <a:custGeom>
              <a:avLst/>
              <a:gdLst/>
              <a:ahLst/>
              <a:cxnLst/>
              <a:rect l="0" t="0" r="0" b="0"/>
              <a:pathLst>
                <a:path w="58782" h="136871">
                  <a:moveTo>
                    <a:pt x="42114" y="0"/>
                  </a:moveTo>
                  <a:lnTo>
                    <a:pt x="53293" y="11178"/>
                  </a:lnTo>
                  <a:lnTo>
                    <a:pt x="58781" y="32264"/>
                  </a:lnTo>
                  <a:lnTo>
                    <a:pt x="58750" y="70781"/>
                  </a:lnTo>
                  <a:lnTo>
                    <a:pt x="53017" y="92289"/>
                  </a:lnTo>
                  <a:lnTo>
                    <a:pt x="42671" y="109648"/>
                  </a:lnTo>
                  <a:lnTo>
                    <a:pt x="27153" y="12204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69214" y="1912041"/>
              <a:ext cx="274683" cy="324058"/>
            </a:xfrm>
            <a:custGeom>
              <a:avLst/>
              <a:gdLst/>
              <a:ahLst/>
              <a:cxnLst/>
              <a:rect l="0" t="0" r="0" b="0"/>
              <a:pathLst>
                <a:path w="274683" h="324058">
                  <a:moveTo>
                    <a:pt x="205395" y="0"/>
                  </a:moveTo>
                  <a:lnTo>
                    <a:pt x="150350" y="16788"/>
                  </a:lnTo>
                  <a:lnTo>
                    <a:pt x="95822" y="20213"/>
                  </a:lnTo>
                  <a:lnTo>
                    <a:pt x="40251" y="26479"/>
                  </a:lnTo>
                  <a:lnTo>
                    <a:pt x="30959" y="31691"/>
                  </a:lnTo>
                  <a:lnTo>
                    <a:pt x="17514" y="46840"/>
                  </a:lnTo>
                  <a:lnTo>
                    <a:pt x="10758" y="68391"/>
                  </a:lnTo>
                  <a:lnTo>
                    <a:pt x="0" y="126812"/>
                  </a:lnTo>
                  <a:lnTo>
                    <a:pt x="2194" y="152677"/>
                  </a:lnTo>
                  <a:lnTo>
                    <a:pt x="6757" y="160276"/>
                  </a:lnTo>
                  <a:lnTo>
                    <a:pt x="13308" y="164172"/>
                  </a:lnTo>
                  <a:lnTo>
                    <a:pt x="21185" y="165600"/>
                  </a:lnTo>
                  <a:lnTo>
                    <a:pt x="28776" y="164212"/>
                  </a:lnTo>
                  <a:lnTo>
                    <a:pt x="88745" y="141947"/>
                  </a:lnTo>
                  <a:lnTo>
                    <a:pt x="145872" y="140992"/>
                  </a:lnTo>
                  <a:lnTo>
                    <a:pt x="201956" y="151722"/>
                  </a:lnTo>
                  <a:lnTo>
                    <a:pt x="235962" y="167267"/>
                  </a:lnTo>
                  <a:lnTo>
                    <a:pt x="262675" y="192280"/>
                  </a:lnTo>
                  <a:lnTo>
                    <a:pt x="271797" y="214919"/>
                  </a:lnTo>
                  <a:lnTo>
                    <a:pt x="274682" y="239409"/>
                  </a:lnTo>
                  <a:lnTo>
                    <a:pt x="272064" y="261991"/>
                  </a:lnTo>
                  <a:lnTo>
                    <a:pt x="260762" y="280607"/>
                  </a:lnTo>
                  <a:lnTo>
                    <a:pt x="244041" y="295509"/>
                  </a:lnTo>
                  <a:lnTo>
                    <a:pt x="201591" y="314609"/>
                  </a:lnTo>
                  <a:lnTo>
                    <a:pt x="148492" y="324057"/>
                  </a:lnTo>
                  <a:lnTo>
                    <a:pt x="94113" y="317518"/>
                  </a:lnTo>
                  <a:lnTo>
                    <a:pt x="3694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85138" y="1785699"/>
              <a:ext cx="239477" cy="610653"/>
            </a:xfrm>
            <a:custGeom>
              <a:avLst/>
              <a:gdLst/>
              <a:ahLst/>
              <a:cxnLst/>
              <a:rect l="0" t="0" r="0" b="0"/>
              <a:pathLst>
                <a:path w="239477" h="610653">
                  <a:moveTo>
                    <a:pt x="21057" y="0"/>
                  </a:moveTo>
                  <a:lnTo>
                    <a:pt x="75171" y="57234"/>
                  </a:lnTo>
                  <a:lnTo>
                    <a:pt x="133879" y="117487"/>
                  </a:lnTo>
                  <a:lnTo>
                    <a:pt x="185828" y="180545"/>
                  </a:lnTo>
                  <a:lnTo>
                    <a:pt x="217955" y="223499"/>
                  </a:lnTo>
                  <a:lnTo>
                    <a:pt x="234515" y="269275"/>
                  </a:lnTo>
                  <a:lnTo>
                    <a:pt x="239476" y="331783"/>
                  </a:lnTo>
                  <a:lnTo>
                    <a:pt x="230963" y="381925"/>
                  </a:lnTo>
                  <a:lnTo>
                    <a:pt x="200950" y="435144"/>
                  </a:lnTo>
                  <a:lnTo>
                    <a:pt x="156660" y="490834"/>
                  </a:lnTo>
                  <a:lnTo>
                    <a:pt x="101881" y="538633"/>
                  </a:lnTo>
                  <a:lnTo>
                    <a:pt x="39719" y="579679"/>
                  </a:lnTo>
                  <a:lnTo>
                    <a:pt x="0" y="610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222399" y="3053264"/>
            <a:ext cx="1389291" cy="1657384"/>
            <a:chOff x="4222399" y="3053264"/>
            <a:chExt cx="1389291" cy="1657384"/>
          </a:xfrm>
        </p:grpSpPr>
        <p:sp>
          <p:nvSpPr>
            <p:cNvPr id="101" name="Freeform 100"/>
            <p:cNvSpPr/>
            <p:nvPr/>
          </p:nvSpPr>
          <p:spPr>
            <a:xfrm>
              <a:off x="4222399" y="3119672"/>
              <a:ext cx="167971" cy="502049"/>
            </a:xfrm>
            <a:custGeom>
              <a:avLst/>
              <a:gdLst/>
              <a:ahLst/>
              <a:cxnLst/>
              <a:rect l="0" t="0" r="0" b="0"/>
              <a:pathLst>
                <a:path w="167971" h="502049">
                  <a:moveTo>
                    <a:pt x="20585" y="133633"/>
                  </a:moveTo>
                  <a:lnTo>
                    <a:pt x="12252" y="96155"/>
                  </a:lnTo>
                  <a:lnTo>
                    <a:pt x="4901" y="39143"/>
                  </a:lnTo>
                  <a:lnTo>
                    <a:pt x="3110" y="33205"/>
                  </a:lnTo>
                  <a:lnTo>
                    <a:pt x="1916" y="33926"/>
                  </a:lnTo>
                  <a:lnTo>
                    <a:pt x="0" y="68704"/>
                  </a:lnTo>
                  <a:lnTo>
                    <a:pt x="5977" y="90738"/>
                  </a:lnTo>
                  <a:lnTo>
                    <a:pt x="22496" y="119754"/>
                  </a:lnTo>
                  <a:lnTo>
                    <a:pt x="28878" y="127890"/>
                  </a:lnTo>
                  <a:lnTo>
                    <a:pt x="48448" y="136930"/>
                  </a:lnTo>
                  <a:lnTo>
                    <a:pt x="60217" y="139341"/>
                  </a:lnTo>
                  <a:lnTo>
                    <a:pt x="82653" y="135780"/>
                  </a:lnTo>
                  <a:lnTo>
                    <a:pt x="111895" y="120621"/>
                  </a:lnTo>
                  <a:lnTo>
                    <a:pt x="127848" y="105623"/>
                  </a:lnTo>
                  <a:lnTo>
                    <a:pt x="148813" y="70872"/>
                  </a:lnTo>
                  <a:lnTo>
                    <a:pt x="161784" y="30939"/>
                  </a:lnTo>
                  <a:lnTo>
                    <a:pt x="166147" y="0"/>
                  </a:lnTo>
                  <a:lnTo>
                    <a:pt x="167823" y="61051"/>
                  </a:lnTo>
                  <a:lnTo>
                    <a:pt x="167936" y="116027"/>
                  </a:lnTo>
                  <a:lnTo>
                    <a:pt x="167970" y="176770"/>
                  </a:lnTo>
                  <a:lnTo>
                    <a:pt x="166810" y="236882"/>
                  </a:lnTo>
                  <a:lnTo>
                    <a:pt x="159578" y="287708"/>
                  </a:lnTo>
                  <a:lnTo>
                    <a:pt x="150025" y="345011"/>
                  </a:lnTo>
                  <a:lnTo>
                    <a:pt x="138616" y="398385"/>
                  </a:lnTo>
                  <a:lnTo>
                    <a:pt x="114393" y="455815"/>
                  </a:lnTo>
                  <a:lnTo>
                    <a:pt x="99712" y="478036"/>
                  </a:lnTo>
                  <a:lnTo>
                    <a:pt x="81489" y="495711"/>
                  </a:lnTo>
                  <a:lnTo>
                    <a:pt x="71716" y="500191"/>
                  </a:lnTo>
                  <a:lnTo>
                    <a:pt x="51499" y="502048"/>
                  </a:lnTo>
                  <a:lnTo>
                    <a:pt x="33934" y="495855"/>
                  </a:lnTo>
                  <a:lnTo>
                    <a:pt x="25975" y="490928"/>
                  </a:lnTo>
                  <a:lnTo>
                    <a:pt x="20669" y="482964"/>
                  </a:lnTo>
                  <a:lnTo>
                    <a:pt x="13201" y="449398"/>
                  </a:lnTo>
                  <a:lnTo>
                    <a:pt x="13797" y="396135"/>
                  </a:lnTo>
                  <a:lnTo>
                    <a:pt x="30423" y="340553"/>
                  </a:lnTo>
                  <a:lnTo>
                    <a:pt x="49496" y="304127"/>
                  </a:lnTo>
                  <a:lnTo>
                    <a:pt x="75555" y="276697"/>
                  </a:lnTo>
                  <a:lnTo>
                    <a:pt x="136603" y="241200"/>
                  </a:lnTo>
                  <a:lnTo>
                    <a:pt x="157456" y="228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58839" y="3148020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48311" y="3236711"/>
              <a:ext cx="94757" cy="6067"/>
            </a:xfrm>
            <a:custGeom>
              <a:avLst/>
              <a:gdLst/>
              <a:ahLst/>
              <a:cxnLst/>
              <a:rect l="0" t="0" r="0" b="0"/>
              <a:pathLst>
                <a:path w="94757" h="6067">
                  <a:moveTo>
                    <a:pt x="94756" y="6066"/>
                  </a:moveTo>
                  <a:lnTo>
                    <a:pt x="52064" y="2946"/>
                  </a:lnTo>
                  <a:lnTo>
                    <a:pt x="32498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24247" y="3109057"/>
              <a:ext cx="208375" cy="196892"/>
            </a:xfrm>
            <a:custGeom>
              <a:avLst/>
              <a:gdLst/>
              <a:ahLst/>
              <a:cxnLst/>
              <a:rect l="0" t="0" r="0" b="0"/>
              <a:pathLst>
                <a:path w="208375" h="196892">
                  <a:moveTo>
                    <a:pt x="8333" y="196891"/>
                  </a:moveTo>
                  <a:lnTo>
                    <a:pt x="0" y="159413"/>
                  </a:lnTo>
                  <a:lnTo>
                    <a:pt x="1575" y="124565"/>
                  </a:lnTo>
                  <a:lnTo>
                    <a:pt x="6998" y="70170"/>
                  </a:lnTo>
                  <a:lnTo>
                    <a:pt x="19116" y="31442"/>
                  </a:lnTo>
                  <a:lnTo>
                    <a:pt x="37524" y="3330"/>
                  </a:lnTo>
                  <a:lnTo>
                    <a:pt x="44171" y="0"/>
                  </a:lnTo>
                  <a:lnTo>
                    <a:pt x="50943" y="119"/>
                  </a:lnTo>
                  <a:lnTo>
                    <a:pt x="64705" y="6492"/>
                  </a:lnTo>
                  <a:lnTo>
                    <a:pt x="78621" y="17123"/>
                  </a:lnTo>
                  <a:lnTo>
                    <a:pt x="111581" y="71404"/>
                  </a:lnTo>
                  <a:lnTo>
                    <a:pt x="143286" y="128206"/>
                  </a:lnTo>
                  <a:lnTo>
                    <a:pt x="168812" y="150673"/>
                  </a:lnTo>
                  <a:lnTo>
                    <a:pt x="185332" y="158802"/>
                  </a:lnTo>
                  <a:lnTo>
                    <a:pt x="208374" y="165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37865" y="3116435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84228" y="0"/>
                  </a:moveTo>
                  <a:lnTo>
                    <a:pt x="54919" y="58617"/>
                  </a:lnTo>
                  <a:lnTo>
                    <a:pt x="29228" y="11521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22134" y="315854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464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69492" y="322172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64290" y="3053264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11174" y="3785232"/>
              <a:ext cx="234821" cy="356234"/>
            </a:xfrm>
            <a:custGeom>
              <a:avLst/>
              <a:gdLst/>
              <a:ahLst/>
              <a:cxnLst/>
              <a:rect l="0" t="0" r="0" b="0"/>
              <a:pathLst>
                <a:path w="234821" h="356234">
                  <a:moveTo>
                    <a:pt x="163437" y="26084"/>
                  </a:moveTo>
                  <a:lnTo>
                    <a:pt x="107222" y="9295"/>
                  </a:lnTo>
                  <a:lnTo>
                    <a:pt x="51770" y="2750"/>
                  </a:lnTo>
                  <a:lnTo>
                    <a:pt x="39860" y="0"/>
                  </a:lnTo>
                  <a:lnTo>
                    <a:pt x="29580" y="505"/>
                  </a:lnTo>
                  <a:lnTo>
                    <a:pt x="11918" y="7307"/>
                  </a:lnTo>
                  <a:lnTo>
                    <a:pt x="6272" y="14736"/>
                  </a:lnTo>
                  <a:lnTo>
                    <a:pt x="0" y="35468"/>
                  </a:lnTo>
                  <a:lnTo>
                    <a:pt x="4378" y="88075"/>
                  </a:lnTo>
                  <a:lnTo>
                    <a:pt x="16508" y="147340"/>
                  </a:lnTo>
                  <a:lnTo>
                    <a:pt x="19861" y="159564"/>
                  </a:lnTo>
                  <a:lnTo>
                    <a:pt x="24436" y="165373"/>
                  </a:lnTo>
                  <a:lnTo>
                    <a:pt x="29825" y="166906"/>
                  </a:lnTo>
                  <a:lnTo>
                    <a:pt x="35758" y="165589"/>
                  </a:lnTo>
                  <a:lnTo>
                    <a:pt x="91251" y="135597"/>
                  </a:lnTo>
                  <a:lnTo>
                    <a:pt x="111467" y="128179"/>
                  </a:lnTo>
                  <a:lnTo>
                    <a:pt x="132150" y="127221"/>
                  </a:lnTo>
                  <a:lnTo>
                    <a:pt x="153041" y="131865"/>
                  </a:lnTo>
                  <a:lnTo>
                    <a:pt x="183364" y="147633"/>
                  </a:lnTo>
                  <a:lnTo>
                    <a:pt x="199979" y="160434"/>
                  </a:lnTo>
                  <a:lnTo>
                    <a:pt x="216898" y="186384"/>
                  </a:lnTo>
                  <a:lnTo>
                    <a:pt x="231926" y="228934"/>
                  </a:lnTo>
                  <a:lnTo>
                    <a:pt x="234820" y="258569"/>
                  </a:lnTo>
                  <a:lnTo>
                    <a:pt x="229868" y="281879"/>
                  </a:lnTo>
                  <a:lnTo>
                    <a:pt x="207624" y="321496"/>
                  </a:lnTo>
                  <a:lnTo>
                    <a:pt x="191265" y="335973"/>
                  </a:lnTo>
                  <a:lnTo>
                    <a:pt x="146577" y="354799"/>
                  </a:lnTo>
                  <a:lnTo>
                    <a:pt x="123189" y="356233"/>
                  </a:lnTo>
                  <a:lnTo>
                    <a:pt x="79578" y="347622"/>
                  </a:lnTo>
                  <a:lnTo>
                    <a:pt x="47624" y="331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95709" y="387448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06238" y="396924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97988" y="3790259"/>
              <a:ext cx="50448" cy="326384"/>
            </a:xfrm>
            <a:custGeom>
              <a:avLst/>
              <a:gdLst/>
              <a:ahLst/>
              <a:cxnLst/>
              <a:rect l="0" t="0" r="0" b="0"/>
              <a:pathLst>
                <a:path w="50448" h="326384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7" y="152804"/>
                  </a:lnTo>
                  <a:lnTo>
                    <a:pt x="26027" y="210988"/>
                  </a:lnTo>
                  <a:lnTo>
                    <a:pt x="36452" y="262946"/>
                  </a:lnTo>
                  <a:lnTo>
                    <a:pt x="5044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22181" y="3779730"/>
              <a:ext cx="184141" cy="163995"/>
            </a:xfrm>
            <a:custGeom>
              <a:avLst/>
              <a:gdLst/>
              <a:ahLst/>
              <a:cxnLst/>
              <a:rect l="0" t="0" r="0" b="0"/>
              <a:pathLst>
                <a:path w="184141" h="163995">
                  <a:moveTo>
                    <a:pt x="184140" y="157928"/>
                  </a:moveTo>
                  <a:lnTo>
                    <a:pt x="125523" y="157928"/>
                  </a:lnTo>
                  <a:lnTo>
                    <a:pt x="71349" y="163994"/>
                  </a:lnTo>
                  <a:lnTo>
                    <a:pt x="43544" y="161403"/>
                  </a:lnTo>
                  <a:lnTo>
                    <a:pt x="21827" y="153233"/>
                  </a:lnTo>
                  <a:lnTo>
                    <a:pt x="12760" y="147779"/>
                  </a:lnTo>
                  <a:lnTo>
                    <a:pt x="6716" y="139464"/>
                  </a:lnTo>
                  <a:lnTo>
                    <a:pt x="0" y="117746"/>
                  </a:lnTo>
                  <a:lnTo>
                    <a:pt x="3668" y="60306"/>
                  </a:lnTo>
                  <a:lnTo>
                    <a:pt x="51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59005" y="392712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0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85306" y="399030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1956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59046" y="3779730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8334" y="57264"/>
                  </a:lnTo>
                  <a:lnTo>
                    <a:pt x="15685" y="112567"/>
                  </a:lnTo>
                  <a:lnTo>
                    <a:pt x="25055" y="163205"/>
                  </a:lnTo>
                  <a:lnTo>
                    <a:pt x="38701" y="220321"/>
                  </a:lnTo>
                  <a:lnTo>
                    <a:pt x="49542" y="276144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97907" y="4323086"/>
              <a:ext cx="214611" cy="362096"/>
            </a:xfrm>
            <a:custGeom>
              <a:avLst/>
              <a:gdLst/>
              <a:ahLst/>
              <a:cxnLst/>
              <a:rect l="0" t="0" r="0" b="0"/>
              <a:pathLst>
                <a:path w="214611" h="362096">
                  <a:moveTo>
                    <a:pt x="134673" y="14655"/>
                  </a:moveTo>
                  <a:lnTo>
                    <a:pt x="81645" y="0"/>
                  </a:lnTo>
                  <a:lnTo>
                    <a:pt x="44742" y="1084"/>
                  </a:lnTo>
                  <a:lnTo>
                    <a:pt x="24124" y="9013"/>
                  </a:lnTo>
                  <a:lnTo>
                    <a:pt x="15350" y="14403"/>
                  </a:lnTo>
                  <a:lnTo>
                    <a:pt x="9501" y="22675"/>
                  </a:lnTo>
                  <a:lnTo>
                    <a:pt x="3002" y="44346"/>
                  </a:lnTo>
                  <a:lnTo>
                    <a:pt x="0" y="103621"/>
                  </a:lnTo>
                  <a:lnTo>
                    <a:pt x="9458" y="158483"/>
                  </a:lnTo>
                  <a:lnTo>
                    <a:pt x="22592" y="203462"/>
                  </a:lnTo>
                  <a:lnTo>
                    <a:pt x="26027" y="207207"/>
                  </a:lnTo>
                  <a:lnTo>
                    <a:pt x="29487" y="206194"/>
                  </a:lnTo>
                  <a:lnTo>
                    <a:pt x="46185" y="191120"/>
                  </a:lnTo>
                  <a:lnTo>
                    <a:pt x="83268" y="170655"/>
                  </a:lnTo>
                  <a:lnTo>
                    <a:pt x="119572" y="164602"/>
                  </a:lnTo>
                  <a:lnTo>
                    <a:pt x="140050" y="169425"/>
                  </a:lnTo>
                  <a:lnTo>
                    <a:pt x="177849" y="191586"/>
                  </a:lnTo>
                  <a:lnTo>
                    <a:pt x="203098" y="217207"/>
                  </a:lnTo>
                  <a:lnTo>
                    <a:pt x="211878" y="239988"/>
                  </a:lnTo>
                  <a:lnTo>
                    <a:pt x="214610" y="264542"/>
                  </a:lnTo>
                  <a:lnTo>
                    <a:pt x="211925" y="287153"/>
                  </a:lnTo>
                  <a:lnTo>
                    <a:pt x="203712" y="305781"/>
                  </a:lnTo>
                  <a:lnTo>
                    <a:pt x="198247" y="314023"/>
                  </a:lnTo>
                  <a:lnTo>
                    <a:pt x="182815" y="326302"/>
                  </a:lnTo>
                  <a:lnTo>
                    <a:pt x="123750" y="351197"/>
                  </a:lnTo>
                  <a:lnTo>
                    <a:pt x="89322" y="358866"/>
                  </a:lnTo>
                  <a:lnTo>
                    <a:pt x="39916" y="362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64207" y="443249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64207" y="45377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67686" y="4286561"/>
              <a:ext cx="252517" cy="424087"/>
            </a:xfrm>
            <a:custGeom>
              <a:avLst/>
              <a:gdLst/>
              <a:ahLst/>
              <a:cxnLst/>
              <a:rect l="0" t="0" r="0" b="0"/>
              <a:pathLst>
                <a:path w="252517" h="424087">
                  <a:moveTo>
                    <a:pt x="154490" y="9065"/>
                  </a:moveTo>
                  <a:lnTo>
                    <a:pt x="111798" y="5946"/>
                  </a:lnTo>
                  <a:lnTo>
                    <a:pt x="64559" y="0"/>
                  </a:lnTo>
                  <a:lnTo>
                    <a:pt x="29577" y="4560"/>
                  </a:lnTo>
                  <a:lnTo>
                    <a:pt x="20912" y="9571"/>
                  </a:lnTo>
                  <a:lnTo>
                    <a:pt x="8164" y="24498"/>
                  </a:lnTo>
                  <a:lnTo>
                    <a:pt x="0" y="63811"/>
                  </a:lnTo>
                  <a:lnTo>
                    <a:pt x="5647" y="122262"/>
                  </a:lnTo>
                  <a:lnTo>
                    <a:pt x="18027" y="182680"/>
                  </a:lnTo>
                  <a:lnTo>
                    <a:pt x="21401" y="194999"/>
                  </a:lnTo>
                  <a:lnTo>
                    <a:pt x="25990" y="200871"/>
                  </a:lnTo>
                  <a:lnTo>
                    <a:pt x="31389" y="202447"/>
                  </a:lnTo>
                  <a:lnTo>
                    <a:pt x="37327" y="201158"/>
                  </a:lnTo>
                  <a:lnTo>
                    <a:pt x="94001" y="166323"/>
                  </a:lnTo>
                  <a:lnTo>
                    <a:pt x="130588" y="167444"/>
                  </a:lnTo>
                  <a:lnTo>
                    <a:pt x="164175" y="176356"/>
                  </a:lnTo>
                  <a:lnTo>
                    <a:pt x="203846" y="199735"/>
                  </a:lnTo>
                  <a:lnTo>
                    <a:pt x="218540" y="214300"/>
                  </a:lnTo>
                  <a:lnTo>
                    <a:pt x="233389" y="243401"/>
                  </a:lnTo>
                  <a:lnTo>
                    <a:pt x="252516" y="302603"/>
                  </a:lnTo>
                  <a:lnTo>
                    <a:pt x="252035" y="340665"/>
                  </a:lnTo>
                  <a:lnTo>
                    <a:pt x="238894" y="375989"/>
                  </a:lnTo>
                  <a:lnTo>
                    <a:pt x="223588" y="391681"/>
                  </a:lnTo>
                  <a:lnTo>
                    <a:pt x="192121" y="407093"/>
                  </a:lnTo>
                  <a:lnTo>
                    <a:pt x="133059" y="424086"/>
                  </a:lnTo>
                  <a:lnTo>
                    <a:pt x="83143" y="417775"/>
                  </a:lnTo>
                  <a:lnTo>
                    <a:pt x="38676" y="409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896165" y="2971800"/>
            <a:ext cx="1712772" cy="2299998"/>
            <a:chOff x="6896165" y="2971800"/>
            <a:chExt cx="1712772" cy="2299998"/>
          </a:xfrm>
        </p:grpSpPr>
        <p:sp>
          <p:nvSpPr>
            <p:cNvPr id="122" name="Freeform 121"/>
            <p:cNvSpPr/>
            <p:nvPr/>
          </p:nvSpPr>
          <p:spPr>
            <a:xfrm>
              <a:off x="6909935" y="3087326"/>
              <a:ext cx="165216" cy="512572"/>
            </a:xfrm>
            <a:custGeom>
              <a:avLst/>
              <a:gdLst/>
              <a:ahLst/>
              <a:cxnLst/>
              <a:rect l="0" t="0" r="0" b="0"/>
              <a:pathLst>
                <a:path w="165216" h="512572">
                  <a:moveTo>
                    <a:pt x="38873" y="155451"/>
                  </a:moveTo>
                  <a:lnTo>
                    <a:pt x="30540" y="117973"/>
                  </a:lnTo>
                  <a:lnTo>
                    <a:pt x="28778" y="60960"/>
                  </a:lnTo>
                  <a:lnTo>
                    <a:pt x="22884" y="21778"/>
                  </a:lnTo>
                  <a:lnTo>
                    <a:pt x="20024" y="18373"/>
                  </a:lnTo>
                  <a:lnTo>
                    <a:pt x="16949" y="20781"/>
                  </a:lnTo>
                  <a:lnTo>
                    <a:pt x="13728" y="27067"/>
                  </a:lnTo>
                  <a:lnTo>
                    <a:pt x="9196" y="63859"/>
                  </a:lnTo>
                  <a:lnTo>
                    <a:pt x="13442" y="100626"/>
                  </a:lnTo>
                  <a:lnTo>
                    <a:pt x="27698" y="133747"/>
                  </a:lnTo>
                  <a:lnTo>
                    <a:pt x="46741" y="160199"/>
                  </a:lnTo>
                  <a:lnTo>
                    <a:pt x="72789" y="177265"/>
                  </a:lnTo>
                  <a:lnTo>
                    <a:pt x="81371" y="178182"/>
                  </a:lnTo>
                  <a:lnTo>
                    <a:pt x="97145" y="172962"/>
                  </a:lnTo>
                  <a:lnTo>
                    <a:pt x="119180" y="151281"/>
                  </a:lnTo>
                  <a:lnTo>
                    <a:pt x="139181" y="104108"/>
                  </a:lnTo>
                  <a:lnTo>
                    <a:pt x="158003" y="41426"/>
                  </a:lnTo>
                  <a:lnTo>
                    <a:pt x="163791" y="0"/>
                  </a:lnTo>
                  <a:lnTo>
                    <a:pt x="163623" y="22564"/>
                  </a:lnTo>
                  <a:lnTo>
                    <a:pt x="153679" y="75822"/>
                  </a:lnTo>
                  <a:lnTo>
                    <a:pt x="143860" y="131467"/>
                  </a:lnTo>
                  <a:lnTo>
                    <a:pt x="138176" y="176377"/>
                  </a:lnTo>
                  <a:lnTo>
                    <a:pt x="135651" y="223633"/>
                  </a:lnTo>
                  <a:lnTo>
                    <a:pt x="134228" y="279508"/>
                  </a:lnTo>
                  <a:lnTo>
                    <a:pt x="125342" y="333074"/>
                  </a:lnTo>
                  <a:lnTo>
                    <a:pt x="108896" y="395810"/>
                  </a:lnTo>
                  <a:lnTo>
                    <a:pt x="93822" y="455007"/>
                  </a:lnTo>
                  <a:lnTo>
                    <a:pt x="82402" y="484339"/>
                  </a:lnTo>
                  <a:lnTo>
                    <a:pt x="66408" y="503614"/>
                  </a:lnTo>
                  <a:lnTo>
                    <a:pt x="57230" y="510392"/>
                  </a:lnTo>
                  <a:lnTo>
                    <a:pt x="47601" y="512571"/>
                  </a:lnTo>
                  <a:lnTo>
                    <a:pt x="27544" y="508753"/>
                  </a:lnTo>
                  <a:lnTo>
                    <a:pt x="19622" y="503290"/>
                  </a:lnTo>
                  <a:lnTo>
                    <a:pt x="7700" y="487860"/>
                  </a:lnTo>
                  <a:lnTo>
                    <a:pt x="0" y="453854"/>
                  </a:lnTo>
                  <a:lnTo>
                    <a:pt x="8638" y="394962"/>
                  </a:lnTo>
                  <a:lnTo>
                    <a:pt x="27181" y="340932"/>
                  </a:lnTo>
                  <a:lnTo>
                    <a:pt x="52177" y="304775"/>
                  </a:lnTo>
                  <a:lnTo>
                    <a:pt x="112816" y="254502"/>
                  </a:lnTo>
                  <a:lnTo>
                    <a:pt x="165215" y="21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85679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75192" y="3105906"/>
              <a:ext cx="63171" cy="5591"/>
            </a:xfrm>
            <a:custGeom>
              <a:avLst/>
              <a:gdLst/>
              <a:ahLst/>
              <a:cxnLst/>
              <a:rect l="0" t="0" r="0" b="0"/>
              <a:pathLst>
                <a:path w="63171" h="5591">
                  <a:moveTo>
                    <a:pt x="63170" y="0"/>
                  </a:moveTo>
                  <a:lnTo>
                    <a:pt x="46402" y="5590"/>
                  </a:lnTo>
                  <a:lnTo>
                    <a:pt x="28811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85720" y="3211191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0"/>
                  </a:moveTo>
                  <a:lnTo>
                    <a:pt x="67460" y="5589"/>
                  </a:lnTo>
                  <a:lnTo>
                    <a:pt x="4987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75233" y="2971800"/>
              <a:ext cx="234726" cy="352027"/>
            </a:xfrm>
            <a:custGeom>
              <a:avLst/>
              <a:gdLst/>
              <a:ahLst/>
              <a:cxnLst/>
              <a:rect l="0" t="0" r="0" b="0"/>
              <a:pathLst>
                <a:path w="234726" h="352027">
                  <a:moveTo>
                    <a:pt x="10528" y="39350"/>
                  </a:moveTo>
                  <a:lnTo>
                    <a:pt x="16118" y="22582"/>
                  </a:lnTo>
                  <a:lnTo>
                    <a:pt x="22444" y="16473"/>
                  </a:lnTo>
                  <a:lnTo>
                    <a:pt x="41950" y="6566"/>
                  </a:lnTo>
                  <a:lnTo>
                    <a:pt x="84829" y="0"/>
                  </a:lnTo>
                  <a:lnTo>
                    <a:pt x="111401" y="4703"/>
                  </a:lnTo>
                  <a:lnTo>
                    <a:pt x="142971" y="20505"/>
                  </a:lnTo>
                  <a:lnTo>
                    <a:pt x="151466" y="26787"/>
                  </a:lnTo>
                  <a:lnTo>
                    <a:pt x="160905" y="49364"/>
                  </a:lnTo>
                  <a:lnTo>
                    <a:pt x="163422" y="63574"/>
                  </a:lnTo>
                  <a:lnTo>
                    <a:pt x="159980" y="85601"/>
                  </a:lnTo>
                  <a:lnTo>
                    <a:pt x="132245" y="133481"/>
                  </a:lnTo>
                  <a:lnTo>
                    <a:pt x="110803" y="156278"/>
                  </a:lnTo>
                  <a:lnTo>
                    <a:pt x="92530" y="166577"/>
                  </a:lnTo>
                  <a:lnTo>
                    <a:pt x="87423" y="166282"/>
                  </a:lnTo>
                  <a:lnTo>
                    <a:pt x="85189" y="162576"/>
                  </a:lnTo>
                  <a:lnTo>
                    <a:pt x="84869" y="156596"/>
                  </a:lnTo>
                  <a:lnTo>
                    <a:pt x="88165" y="153778"/>
                  </a:lnTo>
                  <a:lnTo>
                    <a:pt x="101185" y="153768"/>
                  </a:lnTo>
                  <a:lnTo>
                    <a:pt x="138140" y="164463"/>
                  </a:lnTo>
                  <a:lnTo>
                    <a:pt x="189681" y="194530"/>
                  </a:lnTo>
                  <a:lnTo>
                    <a:pt x="215559" y="226229"/>
                  </a:lnTo>
                  <a:lnTo>
                    <a:pt x="232455" y="259668"/>
                  </a:lnTo>
                  <a:lnTo>
                    <a:pt x="234725" y="284278"/>
                  </a:lnTo>
                  <a:lnTo>
                    <a:pt x="230664" y="308474"/>
                  </a:lnTo>
                  <a:lnTo>
                    <a:pt x="221060" y="327026"/>
                  </a:lnTo>
                  <a:lnTo>
                    <a:pt x="202754" y="339952"/>
                  </a:lnTo>
                  <a:lnTo>
                    <a:pt x="179020" y="348426"/>
                  </a:lnTo>
                  <a:lnTo>
                    <a:pt x="139351" y="352026"/>
                  </a:lnTo>
                  <a:lnTo>
                    <a:pt x="84024" y="343355"/>
                  </a:lnTo>
                  <a:lnTo>
                    <a:pt x="45173" y="330637"/>
                  </a:lnTo>
                  <a:lnTo>
                    <a:pt x="0" y="302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70031" y="3147885"/>
              <a:ext cx="231628" cy="189649"/>
            </a:xfrm>
            <a:custGeom>
              <a:avLst/>
              <a:gdLst/>
              <a:ahLst/>
              <a:cxnLst/>
              <a:rect l="0" t="0" r="0" b="0"/>
              <a:pathLst>
                <a:path w="231628" h="189649">
                  <a:moveTo>
                    <a:pt x="0" y="126477"/>
                  </a:moveTo>
                  <a:lnTo>
                    <a:pt x="2339" y="86790"/>
                  </a:lnTo>
                  <a:lnTo>
                    <a:pt x="23719" y="32040"/>
                  </a:lnTo>
                  <a:lnTo>
                    <a:pt x="40433" y="5819"/>
                  </a:lnTo>
                  <a:lnTo>
                    <a:pt x="49182" y="1585"/>
                  </a:lnTo>
                  <a:lnTo>
                    <a:pt x="71381" y="0"/>
                  </a:lnTo>
                  <a:lnTo>
                    <a:pt x="90607" y="6314"/>
                  </a:lnTo>
                  <a:lnTo>
                    <a:pt x="99008" y="11273"/>
                  </a:lnTo>
                  <a:lnTo>
                    <a:pt x="122012" y="40610"/>
                  </a:lnTo>
                  <a:lnTo>
                    <a:pt x="149487" y="97795"/>
                  </a:lnTo>
                  <a:lnTo>
                    <a:pt x="175887" y="140439"/>
                  </a:lnTo>
                  <a:lnTo>
                    <a:pt x="203632" y="170223"/>
                  </a:lnTo>
                  <a:lnTo>
                    <a:pt x="231627" y="189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64788" y="3179606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69368" y="53875"/>
                  </a:lnTo>
                  <a:lnTo>
                    <a:pt x="34986" y="111036"/>
                  </a:lnTo>
                  <a:lnTo>
                    <a:pt x="11438" y="16992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59585" y="3200663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38570" y="3074321"/>
              <a:ext cx="270367" cy="357970"/>
            </a:xfrm>
            <a:custGeom>
              <a:avLst/>
              <a:gdLst/>
              <a:ahLst/>
              <a:cxnLst/>
              <a:rect l="0" t="0" r="0" b="0"/>
              <a:pathLst>
                <a:path w="270367" h="357970">
                  <a:moveTo>
                    <a:pt x="0" y="0"/>
                  </a:moveTo>
                  <a:lnTo>
                    <a:pt x="42692" y="3120"/>
                  </a:lnTo>
                  <a:lnTo>
                    <a:pt x="103238" y="9553"/>
                  </a:lnTo>
                  <a:lnTo>
                    <a:pt x="158216" y="10336"/>
                  </a:lnTo>
                  <a:lnTo>
                    <a:pt x="214136" y="10490"/>
                  </a:lnTo>
                  <a:lnTo>
                    <a:pt x="256210" y="4928"/>
                  </a:lnTo>
                  <a:lnTo>
                    <a:pt x="264394" y="7965"/>
                  </a:lnTo>
                  <a:lnTo>
                    <a:pt x="268679" y="14668"/>
                  </a:lnTo>
                  <a:lnTo>
                    <a:pt x="270366" y="23817"/>
                  </a:lnTo>
                  <a:lnTo>
                    <a:pt x="266002" y="43340"/>
                  </a:lnTo>
                  <a:lnTo>
                    <a:pt x="234067" y="105392"/>
                  </a:lnTo>
                  <a:lnTo>
                    <a:pt x="218702" y="133783"/>
                  </a:lnTo>
                  <a:lnTo>
                    <a:pt x="192549" y="175515"/>
                  </a:lnTo>
                  <a:lnTo>
                    <a:pt x="172088" y="236054"/>
                  </a:lnTo>
                  <a:lnTo>
                    <a:pt x="146730" y="294286"/>
                  </a:lnTo>
                  <a:lnTo>
                    <a:pt x="129263" y="330521"/>
                  </a:lnTo>
                  <a:lnTo>
                    <a:pt x="1158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08800" y="3671189"/>
              <a:ext cx="205713" cy="354616"/>
            </a:xfrm>
            <a:custGeom>
              <a:avLst/>
              <a:gdLst/>
              <a:ahLst/>
              <a:cxnLst/>
              <a:rect l="0" t="0" r="0" b="0"/>
              <a:pathLst>
                <a:path w="205713" h="354616">
                  <a:moveTo>
                    <a:pt x="176879" y="45370"/>
                  </a:moveTo>
                  <a:lnTo>
                    <a:pt x="134187" y="42251"/>
                  </a:lnTo>
                  <a:lnTo>
                    <a:pt x="114621" y="35795"/>
                  </a:lnTo>
                  <a:lnTo>
                    <a:pt x="60067" y="7620"/>
                  </a:lnTo>
                  <a:lnTo>
                    <a:pt x="39565" y="126"/>
                  </a:lnTo>
                  <a:lnTo>
                    <a:pt x="30353" y="0"/>
                  </a:lnTo>
                  <a:lnTo>
                    <a:pt x="13880" y="6098"/>
                  </a:lnTo>
                  <a:lnTo>
                    <a:pt x="8551" y="13340"/>
                  </a:lnTo>
                  <a:lnTo>
                    <a:pt x="2630" y="33864"/>
                  </a:lnTo>
                  <a:lnTo>
                    <a:pt x="0" y="83998"/>
                  </a:lnTo>
                  <a:lnTo>
                    <a:pt x="7082" y="145257"/>
                  </a:lnTo>
                  <a:lnTo>
                    <a:pt x="8698" y="150566"/>
                  </a:lnTo>
                  <a:lnTo>
                    <a:pt x="10946" y="150596"/>
                  </a:lnTo>
                  <a:lnTo>
                    <a:pt x="13614" y="147106"/>
                  </a:lnTo>
                  <a:lnTo>
                    <a:pt x="34138" y="136606"/>
                  </a:lnTo>
                  <a:lnTo>
                    <a:pt x="68035" y="131675"/>
                  </a:lnTo>
                  <a:lnTo>
                    <a:pt x="123767" y="141324"/>
                  </a:lnTo>
                  <a:lnTo>
                    <a:pt x="134453" y="144435"/>
                  </a:lnTo>
                  <a:lnTo>
                    <a:pt x="152564" y="157249"/>
                  </a:lnTo>
                  <a:lnTo>
                    <a:pt x="183254" y="194072"/>
                  </a:lnTo>
                  <a:lnTo>
                    <a:pt x="199175" y="224741"/>
                  </a:lnTo>
                  <a:lnTo>
                    <a:pt x="205712" y="261644"/>
                  </a:lnTo>
                  <a:lnTo>
                    <a:pt x="201001" y="285381"/>
                  </a:lnTo>
                  <a:lnTo>
                    <a:pt x="185195" y="315356"/>
                  </a:lnTo>
                  <a:lnTo>
                    <a:pt x="171216" y="330310"/>
                  </a:lnTo>
                  <a:lnTo>
                    <a:pt x="123490" y="353370"/>
                  </a:lnTo>
                  <a:lnTo>
                    <a:pt x="102848" y="354615"/>
                  </a:lnTo>
                  <a:lnTo>
                    <a:pt x="51663" y="342807"/>
                  </a:lnTo>
                  <a:lnTo>
                    <a:pt x="18951" y="329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17306" y="374814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69948" y="385343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38404" y="3624567"/>
              <a:ext cx="197036" cy="331037"/>
            </a:xfrm>
            <a:custGeom>
              <a:avLst/>
              <a:gdLst/>
              <a:ahLst/>
              <a:cxnLst/>
              <a:rect l="0" t="0" r="0" b="0"/>
              <a:pathLst>
                <a:path w="197036" h="331037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82661" y="4704"/>
                  </a:lnTo>
                  <a:lnTo>
                    <a:pt x="112230" y="20505"/>
                  </a:lnTo>
                  <a:lnTo>
                    <a:pt x="120444" y="26787"/>
                  </a:lnTo>
                  <a:lnTo>
                    <a:pt x="124749" y="34484"/>
                  </a:lnTo>
                  <a:lnTo>
                    <a:pt x="126414" y="52395"/>
                  </a:lnTo>
                  <a:lnTo>
                    <a:pt x="120134" y="68934"/>
                  </a:lnTo>
                  <a:lnTo>
                    <a:pt x="76845" y="119951"/>
                  </a:lnTo>
                  <a:lnTo>
                    <a:pt x="50455" y="135501"/>
                  </a:lnTo>
                  <a:lnTo>
                    <a:pt x="46505" y="136206"/>
                  </a:lnTo>
                  <a:lnTo>
                    <a:pt x="46211" y="134336"/>
                  </a:lnTo>
                  <a:lnTo>
                    <a:pt x="48355" y="130750"/>
                  </a:lnTo>
                  <a:lnTo>
                    <a:pt x="63215" y="126766"/>
                  </a:lnTo>
                  <a:lnTo>
                    <a:pt x="73729" y="125703"/>
                  </a:lnTo>
                  <a:lnTo>
                    <a:pt x="94770" y="130761"/>
                  </a:lnTo>
                  <a:lnTo>
                    <a:pt x="142462" y="158662"/>
                  </a:lnTo>
                  <a:lnTo>
                    <a:pt x="171933" y="182196"/>
                  </a:lnTo>
                  <a:lnTo>
                    <a:pt x="189894" y="209576"/>
                  </a:lnTo>
                  <a:lnTo>
                    <a:pt x="197035" y="245505"/>
                  </a:lnTo>
                  <a:lnTo>
                    <a:pt x="193562" y="280197"/>
                  </a:lnTo>
                  <a:lnTo>
                    <a:pt x="178835" y="298861"/>
                  </a:lnTo>
                  <a:lnTo>
                    <a:pt x="147355" y="319403"/>
                  </a:lnTo>
                  <a:lnTo>
                    <a:pt x="125153" y="327595"/>
                  </a:lnTo>
                  <a:lnTo>
                    <a:pt x="87515" y="331036"/>
                  </a:lnTo>
                  <a:lnTo>
                    <a:pt x="24855" y="317189"/>
                  </a:lnTo>
                  <a:lnTo>
                    <a:pt x="10529" y="313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67139" y="3590217"/>
              <a:ext cx="118707" cy="368499"/>
            </a:xfrm>
            <a:custGeom>
              <a:avLst/>
              <a:gdLst/>
              <a:ahLst/>
              <a:cxnLst/>
              <a:rect l="0" t="0" r="0" b="0"/>
              <a:pathLst>
                <a:path w="118707" h="368499">
                  <a:moveTo>
                    <a:pt x="108177" y="0"/>
                  </a:moveTo>
                  <a:lnTo>
                    <a:pt x="55636" y="55660"/>
                  </a:lnTo>
                  <a:lnTo>
                    <a:pt x="21623" y="112918"/>
                  </a:lnTo>
                  <a:lnTo>
                    <a:pt x="0" y="173664"/>
                  </a:lnTo>
                  <a:lnTo>
                    <a:pt x="215" y="220172"/>
                  </a:lnTo>
                  <a:lnTo>
                    <a:pt x="13993" y="282761"/>
                  </a:lnTo>
                  <a:lnTo>
                    <a:pt x="17311" y="293793"/>
                  </a:lnTo>
                  <a:lnTo>
                    <a:pt x="30357" y="312289"/>
                  </a:lnTo>
                  <a:lnTo>
                    <a:pt x="70199" y="349311"/>
                  </a:lnTo>
                  <a:lnTo>
                    <a:pt x="102755" y="364361"/>
                  </a:lnTo>
                  <a:lnTo>
                    <a:pt x="11870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01658" y="3716559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10528" y="57264"/>
                  </a:lnTo>
                  <a:lnTo>
                    <a:pt x="4939" y="118156"/>
                  </a:lnTo>
                  <a:lnTo>
                    <a:pt x="976" y="18014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89489" y="3727088"/>
              <a:ext cx="91113" cy="115814"/>
            </a:xfrm>
            <a:custGeom>
              <a:avLst/>
              <a:gdLst/>
              <a:ahLst/>
              <a:cxnLst/>
              <a:rect l="0" t="0" r="0" b="0"/>
              <a:pathLst>
                <a:path w="91113" h="115814">
                  <a:moveTo>
                    <a:pt x="91112" y="115813"/>
                  </a:moveTo>
                  <a:lnTo>
                    <a:pt x="32495" y="115813"/>
                  </a:lnTo>
                  <a:lnTo>
                    <a:pt x="22788" y="112304"/>
                  </a:lnTo>
                  <a:lnTo>
                    <a:pt x="8883" y="99045"/>
                  </a:lnTo>
                  <a:lnTo>
                    <a:pt x="1923" y="78335"/>
                  </a:lnTo>
                  <a:lnTo>
                    <a:pt x="0" y="53533"/>
                  </a:lnTo>
                  <a:lnTo>
                    <a:pt x="68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33243" y="3632331"/>
              <a:ext cx="111690" cy="379027"/>
            </a:xfrm>
            <a:custGeom>
              <a:avLst/>
              <a:gdLst/>
              <a:ahLst/>
              <a:cxnLst/>
              <a:rect l="0" t="0" r="0" b="0"/>
              <a:pathLst>
                <a:path w="111690" h="379027">
                  <a:moveTo>
                    <a:pt x="0" y="0"/>
                  </a:moveTo>
                  <a:lnTo>
                    <a:pt x="24047" y="17981"/>
                  </a:lnTo>
                  <a:lnTo>
                    <a:pt x="66635" y="74354"/>
                  </a:lnTo>
                  <a:lnTo>
                    <a:pt x="96180" y="126429"/>
                  </a:lnTo>
                  <a:lnTo>
                    <a:pt x="110723" y="178048"/>
                  </a:lnTo>
                  <a:lnTo>
                    <a:pt x="111689" y="237118"/>
                  </a:lnTo>
                  <a:lnTo>
                    <a:pt x="105791" y="260974"/>
                  </a:lnTo>
                  <a:lnTo>
                    <a:pt x="82942" y="301765"/>
                  </a:lnTo>
                  <a:lnTo>
                    <a:pt x="29195" y="360170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212228" y="381131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33327" y="3716559"/>
              <a:ext cx="168456" cy="305328"/>
            </a:xfrm>
            <a:custGeom>
              <a:avLst/>
              <a:gdLst/>
              <a:ahLst/>
              <a:cxnLst/>
              <a:rect l="0" t="0" r="0" b="0"/>
              <a:pathLst>
                <a:path w="168456" h="305328">
                  <a:moveTo>
                    <a:pt x="0" y="0"/>
                  </a:moveTo>
                  <a:lnTo>
                    <a:pt x="58616" y="0"/>
                  </a:lnTo>
                  <a:lnTo>
                    <a:pt x="111621" y="1170"/>
                  </a:lnTo>
                  <a:lnTo>
                    <a:pt x="144986" y="9575"/>
                  </a:lnTo>
                  <a:lnTo>
                    <a:pt x="162314" y="20244"/>
                  </a:lnTo>
                  <a:lnTo>
                    <a:pt x="166701" y="28704"/>
                  </a:lnTo>
                  <a:lnTo>
                    <a:pt x="168455" y="50582"/>
                  </a:lnTo>
                  <a:lnTo>
                    <a:pt x="148670" y="105013"/>
                  </a:lnTo>
                  <a:lnTo>
                    <a:pt x="130019" y="165128"/>
                  </a:lnTo>
                  <a:lnTo>
                    <a:pt x="115846" y="216152"/>
                  </a:lnTo>
                  <a:lnTo>
                    <a:pt x="96192" y="276274"/>
                  </a:lnTo>
                  <a:lnTo>
                    <a:pt x="8422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96165" y="4242984"/>
              <a:ext cx="224826" cy="323466"/>
            </a:xfrm>
            <a:custGeom>
              <a:avLst/>
              <a:gdLst/>
              <a:ahLst/>
              <a:cxnLst/>
              <a:rect l="0" t="0" r="0" b="0"/>
              <a:pathLst>
                <a:path w="224826" h="323466">
                  <a:moveTo>
                    <a:pt x="178985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43978" y="5590"/>
                  </a:lnTo>
                  <a:lnTo>
                    <a:pt x="35167" y="10745"/>
                  </a:lnTo>
                  <a:lnTo>
                    <a:pt x="22259" y="25833"/>
                  </a:lnTo>
                  <a:lnTo>
                    <a:pt x="15743" y="47356"/>
                  </a:lnTo>
                  <a:lnTo>
                    <a:pt x="11559" y="99302"/>
                  </a:lnTo>
                  <a:lnTo>
                    <a:pt x="16423" y="135098"/>
                  </a:lnTo>
                  <a:lnTo>
                    <a:pt x="20308" y="140368"/>
                  </a:lnTo>
                  <a:lnTo>
                    <a:pt x="25237" y="141542"/>
                  </a:lnTo>
                  <a:lnTo>
                    <a:pt x="38123" y="136607"/>
                  </a:lnTo>
                  <a:lnTo>
                    <a:pt x="85089" y="113425"/>
                  </a:lnTo>
                  <a:lnTo>
                    <a:pt x="121658" y="107696"/>
                  </a:lnTo>
                  <a:lnTo>
                    <a:pt x="145318" y="112596"/>
                  </a:lnTo>
                  <a:lnTo>
                    <a:pt x="189102" y="134805"/>
                  </a:lnTo>
                  <a:lnTo>
                    <a:pt x="204148" y="154280"/>
                  </a:lnTo>
                  <a:lnTo>
                    <a:pt x="223340" y="199321"/>
                  </a:lnTo>
                  <a:lnTo>
                    <a:pt x="224825" y="223898"/>
                  </a:lnTo>
                  <a:lnTo>
                    <a:pt x="216245" y="272214"/>
                  </a:lnTo>
                  <a:lnTo>
                    <a:pt x="203734" y="291000"/>
                  </a:lnTo>
                  <a:lnTo>
                    <a:pt x="185305" y="305978"/>
                  </a:lnTo>
                  <a:lnTo>
                    <a:pt x="161517" y="316534"/>
                  </a:lnTo>
                  <a:lnTo>
                    <a:pt x="116227" y="323465"/>
                  </a:lnTo>
                  <a:lnTo>
                    <a:pt x="76942" y="319930"/>
                  </a:lnTo>
                  <a:lnTo>
                    <a:pt x="24604" y="2997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80476" y="429562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91005" y="436932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22632" y="4242984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31586" y="0"/>
                  </a:moveTo>
                  <a:lnTo>
                    <a:pt x="22520" y="58617"/>
                  </a:lnTo>
                  <a:lnTo>
                    <a:pt x="20176" y="121196"/>
                  </a:lnTo>
                  <a:lnTo>
                    <a:pt x="12737" y="171351"/>
                  </a:lnTo>
                  <a:lnTo>
                    <a:pt x="2863" y="22769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75488" y="4246779"/>
              <a:ext cx="231414" cy="314420"/>
            </a:xfrm>
            <a:custGeom>
              <a:avLst/>
              <a:gdLst/>
              <a:ahLst/>
              <a:cxnLst/>
              <a:rect l="0" t="0" r="0" b="0"/>
              <a:pathLst>
                <a:path w="231414" h="314420">
                  <a:moveTo>
                    <a:pt x="31372" y="38319"/>
                  </a:moveTo>
                  <a:lnTo>
                    <a:pt x="60680" y="9011"/>
                  </a:lnTo>
                  <a:lnTo>
                    <a:pt x="80272" y="1896"/>
                  </a:lnTo>
                  <a:lnTo>
                    <a:pt x="92048" y="0"/>
                  </a:lnTo>
                  <a:lnTo>
                    <a:pt x="103408" y="2244"/>
                  </a:lnTo>
                  <a:lnTo>
                    <a:pt x="125389" y="14097"/>
                  </a:lnTo>
                  <a:lnTo>
                    <a:pt x="132654" y="23341"/>
                  </a:lnTo>
                  <a:lnTo>
                    <a:pt x="147435" y="74918"/>
                  </a:lnTo>
                  <a:lnTo>
                    <a:pt x="151976" y="106058"/>
                  </a:lnTo>
                  <a:lnTo>
                    <a:pt x="148477" y="164177"/>
                  </a:lnTo>
                  <a:lnTo>
                    <a:pt x="145420" y="192522"/>
                  </a:lnTo>
                  <a:lnTo>
                    <a:pt x="124393" y="245727"/>
                  </a:lnTo>
                  <a:lnTo>
                    <a:pt x="97710" y="290378"/>
                  </a:lnTo>
                  <a:lnTo>
                    <a:pt x="80743" y="305543"/>
                  </a:lnTo>
                  <a:lnTo>
                    <a:pt x="71305" y="311225"/>
                  </a:lnTo>
                  <a:lnTo>
                    <a:pt x="48341" y="314419"/>
                  </a:lnTo>
                  <a:lnTo>
                    <a:pt x="35666" y="313632"/>
                  </a:lnTo>
                  <a:lnTo>
                    <a:pt x="15343" y="303400"/>
                  </a:lnTo>
                  <a:lnTo>
                    <a:pt x="6648" y="295758"/>
                  </a:lnTo>
                  <a:lnTo>
                    <a:pt x="2021" y="285984"/>
                  </a:lnTo>
                  <a:lnTo>
                    <a:pt x="0" y="262646"/>
                  </a:lnTo>
                  <a:lnTo>
                    <a:pt x="6120" y="242915"/>
                  </a:lnTo>
                  <a:lnTo>
                    <a:pt x="17809" y="226347"/>
                  </a:lnTo>
                  <a:lnTo>
                    <a:pt x="44121" y="205035"/>
                  </a:lnTo>
                  <a:lnTo>
                    <a:pt x="63945" y="195083"/>
                  </a:lnTo>
                  <a:lnTo>
                    <a:pt x="100424" y="188493"/>
                  </a:lnTo>
                  <a:lnTo>
                    <a:pt x="160222" y="197536"/>
                  </a:lnTo>
                  <a:lnTo>
                    <a:pt x="197451" y="204038"/>
                  </a:lnTo>
                  <a:lnTo>
                    <a:pt x="231413" y="206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43772" y="434826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3249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275399" y="4235494"/>
              <a:ext cx="205657" cy="418103"/>
            </a:xfrm>
            <a:custGeom>
              <a:avLst/>
              <a:gdLst/>
              <a:ahLst/>
              <a:cxnLst/>
              <a:rect l="0" t="0" r="0" b="0"/>
              <a:pathLst>
                <a:path w="205657" h="418103">
                  <a:moveTo>
                    <a:pt x="0" y="28547"/>
                  </a:moveTo>
                  <a:lnTo>
                    <a:pt x="58617" y="13893"/>
                  </a:lnTo>
                  <a:lnTo>
                    <a:pt x="118333" y="0"/>
                  </a:lnTo>
                  <a:lnTo>
                    <a:pt x="155555" y="981"/>
                  </a:lnTo>
                  <a:lnTo>
                    <a:pt x="176760" y="6937"/>
                  </a:lnTo>
                  <a:lnTo>
                    <a:pt x="193984" y="17383"/>
                  </a:lnTo>
                  <a:lnTo>
                    <a:pt x="199513" y="25784"/>
                  </a:lnTo>
                  <a:lnTo>
                    <a:pt x="205656" y="47596"/>
                  </a:lnTo>
                  <a:lnTo>
                    <a:pt x="202147" y="72888"/>
                  </a:lnTo>
                  <a:lnTo>
                    <a:pt x="186419" y="132842"/>
                  </a:lnTo>
                  <a:lnTo>
                    <a:pt x="172048" y="185369"/>
                  </a:lnTo>
                  <a:lnTo>
                    <a:pt x="154429" y="247882"/>
                  </a:lnTo>
                  <a:lnTo>
                    <a:pt x="136872" y="305176"/>
                  </a:lnTo>
                  <a:lnTo>
                    <a:pt x="117244" y="359010"/>
                  </a:lnTo>
                  <a:lnTo>
                    <a:pt x="94756" y="418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22507" y="4874694"/>
              <a:ext cx="258951" cy="371359"/>
            </a:xfrm>
            <a:custGeom>
              <a:avLst/>
              <a:gdLst/>
              <a:ahLst/>
              <a:cxnLst/>
              <a:rect l="0" t="0" r="0" b="0"/>
              <a:pathLst>
                <a:path w="258951" h="371359">
                  <a:moveTo>
                    <a:pt x="178985" y="0"/>
                  </a:moveTo>
                  <a:lnTo>
                    <a:pt x="162218" y="5589"/>
                  </a:lnTo>
                  <a:lnTo>
                    <a:pt x="144626" y="5214"/>
                  </a:lnTo>
                  <a:lnTo>
                    <a:pt x="99148" y="1030"/>
                  </a:lnTo>
                  <a:lnTo>
                    <a:pt x="64472" y="5894"/>
                  </a:lnTo>
                  <a:lnTo>
                    <a:pt x="55850" y="10949"/>
                  </a:lnTo>
                  <a:lnTo>
                    <a:pt x="43150" y="25923"/>
                  </a:lnTo>
                  <a:lnTo>
                    <a:pt x="29423" y="59673"/>
                  </a:lnTo>
                  <a:lnTo>
                    <a:pt x="22711" y="120235"/>
                  </a:lnTo>
                  <a:lnTo>
                    <a:pt x="24503" y="175352"/>
                  </a:lnTo>
                  <a:lnTo>
                    <a:pt x="26865" y="187091"/>
                  </a:lnTo>
                  <a:lnTo>
                    <a:pt x="30778" y="191408"/>
                  </a:lnTo>
                  <a:lnTo>
                    <a:pt x="35726" y="190776"/>
                  </a:lnTo>
                  <a:lnTo>
                    <a:pt x="56989" y="179359"/>
                  </a:lnTo>
                  <a:lnTo>
                    <a:pt x="107028" y="162656"/>
                  </a:lnTo>
                  <a:lnTo>
                    <a:pt x="145446" y="160498"/>
                  </a:lnTo>
                  <a:lnTo>
                    <a:pt x="184125" y="167918"/>
                  </a:lnTo>
                  <a:lnTo>
                    <a:pt x="211444" y="184414"/>
                  </a:lnTo>
                  <a:lnTo>
                    <a:pt x="241635" y="214069"/>
                  </a:lnTo>
                  <a:lnTo>
                    <a:pt x="248828" y="223431"/>
                  </a:lnTo>
                  <a:lnTo>
                    <a:pt x="256819" y="246312"/>
                  </a:lnTo>
                  <a:lnTo>
                    <a:pt x="258950" y="258964"/>
                  </a:lnTo>
                  <a:lnTo>
                    <a:pt x="255079" y="282381"/>
                  </a:lnTo>
                  <a:lnTo>
                    <a:pt x="244390" y="304487"/>
                  </a:lnTo>
                  <a:lnTo>
                    <a:pt x="217472" y="335493"/>
                  </a:lnTo>
                  <a:lnTo>
                    <a:pt x="179210" y="358848"/>
                  </a:lnTo>
                  <a:lnTo>
                    <a:pt x="132519" y="371358"/>
                  </a:lnTo>
                  <a:lnTo>
                    <a:pt x="77346" y="366289"/>
                  </a:lnTo>
                  <a:lnTo>
                    <a:pt x="23877" y="3506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85761" y="502209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85761" y="512737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9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696331" y="4891188"/>
              <a:ext cx="260295" cy="380610"/>
            </a:xfrm>
            <a:custGeom>
              <a:avLst/>
              <a:gdLst/>
              <a:ahLst/>
              <a:cxnLst/>
              <a:rect l="0" t="0" r="0" b="0"/>
              <a:pathLst>
                <a:path w="260295" h="380610">
                  <a:moveTo>
                    <a:pt x="189514" y="15091"/>
                  </a:moveTo>
                  <a:lnTo>
                    <a:pt x="127421" y="437"/>
                  </a:lnTo>
                  <a:lnTo>
                    <a:pt x="105764" y="0"/>
                  </a:lnTo>
                  <a:lnTo>
                    <a:pt x="63266" y="9251"/>
                  </a:lnTo>
                  <a:lnTo>
                    <a:pt x="55047" y="14707"/>
                  </a:lnTo>
                  <a:lnTo>
                    <a:pt x="42793" y="30129"/>
                  </a:lnTo>
                  <a:lnTo>
                    <a:pt x="21609" y="87189"/>
                  </a:lnTo>
                  <a:lnTo>
                    <a:pt x="4752" y="142392"/>
                  </a:lnTo>
                  <a:lnTo>
                    <a:pt x="2113" y="167986"/>
                  </a:lnTo>
                  <a:lnTo>
                    <a:pt x="3748" y="173173"/>
                  </a:lnTo>
                  <a:lnTo>
                    <a:pt x="7177" y="173122"/>
                  </a:lnTo>
                  <a:lnTo>
                    <a:pt x="64207" y="133804"/>
                  </a:lnTo>
                  <a:lnTo>
                    <a:pt x="100653" y="124355"/>
                  </a:lnTo>
                  <a:lnTo>
                    <a:pt x="135498" y="127144"/>
                  </a:lnTo>
                  <a:lnTo>
                    <a:pt x="197666" y="153315"/>
                  </a:lnTo>
                  <a:lnTo>
                    <a:pt x="218873" y="167771"/>
                  </a:lnTo>
                  <a:lnTo>
                    <a:pt x="242796" y="195641"/>
                  </a:lnTo>
                  <a:lnTo>
                    <a:pt x="253358" y="215828"/>
                  </a:lnTo>
                  <a:lnTo>
                    <a:pt x="260294" y="252514"/>
                  </a:lnTo>
                  <a:lnTo>
                    <a:pt x="255676" y="276200"/>
                  </a:lnTo>
                  <a:lnTo>
                    <a:pt x="239923" y="306147"/>
                  </a:lnTo>
                  <a:lnTo>
                    <a:pt x="205597" y="344492"/>
                  </a:lnTo>
                  <a:lnTo>
                    <a:pt x="176341" y="364726"/>
                  </a:lnTo>
                  <a:lnTo>
                    <a:pt x="138557" y="377480"/>
                  </a:lnTo>
                  <a:lnTo>
                    <a:pt x="97726" y="380609"/>
                  </a:lnTo>
                  <a:lnTo>
                    <a:pt x="42008" y="371779"/>
                  </a:lnTo>
                  <a:lnTo>
                    <a:pt x="0" y="362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277490" y="5213168"/>
            <a:ext cx="1049506" cy="911854"/>
            <a:chOff x="5277490" y="5213168"/>
            <a:chExt cx="1049506" cy="911854"/>
          </a:xfrm>
        </p:grpSpPr>
        <p:sp>
          <p:nvSpPr>
            <p:cNvPr id="153" name="Freeform 152"/>
            <p:cNvSpPr/>
            <p:nvPr/>
          </p:nvSpPr>
          <p:spPr>
            <a:xfrm>
              <a:off x="5580103" y="5369533"/>
              <a:ext cx="84229" cy="231628"/>
            </a:xfrm>
            <a:custGeom>
              <a:avLst/>
              <a:gdLst/>
              <a:ahLst/>
              <a:cxnLst/>
              <a:rect l="0" t="0" r="0" b="0"/>
              <a:pathLst>
                <a:path w="84229" h="231628">
                  <a:moveTo>
                    <a:pt x="0" y="0"/>
                  </a:moveTo>
                  <a:lnTo>
                    <a:pt x="34747" y="55045"/>
                  </a:lnTo>
                  <a:lnTo>
                    <a:pt x="55644" y="114513"/>
                  </a:lnTo>
                  <a:lnTo>
                    <a:pt x="73633" y="176618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495875" y="5380062"/>
              <a:ext cx="315856" cy="473783"/>
            </a:xfrm>
            <a:custGeom>
              <a:avLst/>
              <a:gdLst/>
              <a:ahLst/>
              <a:cxnLst/>
              <a:rect l="0" t="0" r="0" b="0"/>
              <a:pathLst>
                <a:path w="315856" h="473783">
                  <a:moveTo>
                    <a:pt x="315855" y="0"/>
                  </a:moveTo>
                  <a:lnTo>
                    <a:pt x="273873" y="61110"/>
                  </a:lnTo>
                  <a:lnTo>
                    <a:pt x="244527" y="115542"/>
                  </a:lnTo>
                  <a:lnTo>
                    <a:pt x="207301" y="176753"/>
                  </a:lnTo>
                  <a:lnTo>
                    <a:pt x="164733" y="239739"/>
                  </a:lnTo>
                  <a:lnTo>
                    <a:pt x="128727" y="291894"/>
                  </a:lnTo>
                  <a:lnTo>
                    <a:pt x="84326" y="354294"/>
                  </a:lnTo>
                  <a:lnTo>
                    <a:pt x="40510" y="410127"/>
                  </a:lnTo>
                  <a:lnTo>
                    <a:pt x="6953" y="46216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639037" y="5632789"/>
              <a:ext cx="225337" cy="305284"/>
            </a:xfrm>
            <a:custGeom>
              <a:avLst/>
              <a:gdLst/>
              <a:ahLst/>
              <a:cxnLst/>
              <a:rect l="0" t="0" r="0" b="0"/>
              <a:pathLst>
                <a:path w="225337" h="305284">
                  <a:moveTo>
                    <a:pt x="14766" y="115770"/>
                  </a:moveTo>
                  <a:lnTo>
                    <a:pt x="73382" y="110181"/>
                  </a:lnTo>
                  <a:lnTo>
                    <a:pt x="126387" y="90577"/>
                  </a:lnTo>
                  <a:lnTo>
                    <a:pt x="168746" y="71106"/>
                  </a:lnTo>
                  <a:lnTo>
                    <a:pt x="177081" y="64938"/>
                  </a:lnTo>
                  <a:lnTo>
                    <a:pt x="181467" y="56145"/>
                  </a:lnTo>
                  <a:lnTo>
                    <a:pt x="183222" y="33898"/>
                  </a:lnTo>
                  <a:lnTo>
                    <a:pt x="176983" y="14652"/>
                  </a:lnTo>
                  <a:lnTo>
                    <a:pt x="172044" y="6244"/>
                  </a:lnTo>
                  <a:lnTo>
                    <a:pt x="162902" y="1808"/>
                  </a:lnTo>
                  <a:lnTo>
                    <a:pt x="137146" y="0"/>
                  </a:lnTo>
                  <a:lnTo>
                    <a:pt x="115560" y="6215"/>
                  </a:lnTo>
                  <a:lnTo>
                    <a:pt x="59605" y="42620"/>
                  </a:lnTo>
                  <a:lnTo>
                    <a:pt x="23313" y="78408"/>
                  </a:lnTo>
                  <a:lnTo>
                    <a:pt x="5233" y="119828"/>
                  </a:lnTo>
                  <a:lnTo>
                    <a:pt x="0" y="144480"/>
                  </a:lnTo>
                  <a:lnTo>
                    <a:pt x="1574" y="167135"/>
                  </a:lnTo>
                  <a:lnTo>
                    <a:pt x="20522" y="210274"/>
                  </a:lnTo>
                  <a:lnTo>
                    <a:pt x="41168" y="240868"/>
                  </a:lnTo>
                  <a:lnTo>
                    <a:pt x="89169" y="280091"/>
                  </a:lnTo>
                  <a:lnTo>
                    <a:pt x="120259" y="295999"/>
                  </a:lnTo>
                  <a:lnTo>
                    <a:pt x="170612" y="303449"/>
                  </a:lnTo>
                  <a:lnTo>
                    <a:pt x="225336" y="305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801202" y="5674860"/>
              <a:ext cx="295378" cy="294290"/>
            </a:xfrm>
            <a:custGeom>
              <a:avLst/>
              <a:gdLst/>
              <a:ahLst/>
              <a:cxnLst/>
              <a:rect l="0" t="0" r="0" b="0"/>
              <a:pathLst>
                <a:path w="295378" h="294290">
                  <a:moveTo>
                    <a:pt x="252684" y="0"/>
                  </a:moveTo>
                  <a:lnTo>
                    <a:pt x="209992" y="3119"/>
                  </a:lnTo>
                  <a:lnTo>
                    <a:pt x="147348" y="21331"/>
                  </a:lnTo>
                  <a:lnTo>
                    <a:pt x="105275" y="40738"/>
                  </a:lnTo>
                  <a:lnTo>
                    <a:pt x="99429" y="48216"/>
                  </a:lnTo>
                  <a:lnTo>
                    <a:pt x="96702" y="56710"/>
                  </a:lnTo>
                  <a:lnTo>
                    <a:pt x="96053" y="65883"/>
                  </a:lnTo>
                  <a:lnTo>
                    <a:pt x="99130" y="74337"/>
                  </a:lnTo>
                  <a:lnTo>
                    <a:pt x="133244" y="111926"/>
                  </a:lnTo>
                  <a:lnTo>
                    <a:pt x="196560" y="139016"/>
                  </a:lnTo>
                  <a:lnTo>
                    <a:pt x="259787" y="170840"/>
                  </a:lnTo>
                  <a:lnTo>
                    <a:pt x="283254" y="193339"/>
                  </a:lnTo>
                  <a:lnTo>
                    <a:pt x="290612" y="202592"/>
                  </a:lnTo>
                  <a:lnTo>
                    <a:pt x="294347" y="212270"/>
                  </a:lnTo>
                  <a:lnTo>
                    <a:pt x="295377" y="232383"/>
                  </a:lnTo>
                  <a:lnTo>
                    <a:pt x="288816" y="249900"/>
                  </a:lnTo>
                  <a:lnTo>
                    <a:pt x="283791" y="257847"/>
                  </a:lnTo>
                  <a:lnTo>
                    <a:pt x="268848" y="269796"/>
                  </a:lnTo>
                  <a:lnTo>
                    <a:pt x="249339" y="277837"/>
                  </a:lnTo>
                  <a:lnTo>
                    <a:pt x="195568" y="286118"/>
                  </a:lnTo>
                  <a:lnTo>
                    <a:pt x="134557" y="293083"/>
                  </a:lnTo>
                  <a:lnTo>
                    <a:pt x="86012" y="294289"/>
                  </a:lnTo>
                  <a:lnTo>
                    <a:pt x="29121" y="28746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77490" y="5213168"/>
              <a:ext cx="1049506" cy="911854"/>
            </a:xfrm>
            <a:custGeom>
              <a:avLst/>
              <a:gdLst/>
              <a:ahLst/>
              <a:cxnLst/>
              <a:rect l="0" t="0" r="0" b="0"/>
              <a:pathLst>
                <a:path w="1049506" h="911854">
                  <a:moveTo>
                    <a:pt x="744810" y="82666"/>
                  </a:moveTo>
                  <a:lnTo>
                    <a:pt x="726829" y="67025"/>
                  </a:lnTo>
                  <a:lnTo>
                    <a:pt x="675069" y="36644"/>
                  </a:lnTo>
                  <a:lnTo>
                    <a:pt x="623930" y="18987"/>
                  </a:lnTo>
                  <a:lnTo>
                    <a:pt x="567815" y="3710"/>
                  </a:lnTo>
                  <a:lnTo>
                    <a:pt x="523261" y="0"/>
                  </a:lnTo>
                  <a:lnTo>
                    <a:pt x="463267" y="71"/>
                  </a:lnTo>
                  <a:lnTo>
                    <a:pt x="414295" y="5811"/>
                  </a:lnTo>
                  <a:lnTo>
                    <a:pt x="358946" y="11463"/>
                  </a:lnTo>
                  <a:lnTo>
                    <a:pt x="295863" y="28013"/>
                  </a:lnTo>
                  <a:lnTo>
                    <a:pt x="234351" y="58759"/>
                  </a:lnTo>
                  <a:lnTo>
                    <a:pt x="176987" y="93281"/>
                  </a:lnTo>
                  <a:lnTo>
                    <a:pt x="117268" y="142333"/>
                  </a:lnTo>
                  <a:lnTo>
                    <a:pt x="61450" y="202184"/>
                  </a:lnTo>
                  <a:lnTo>
                    <a:pt x="24680" y="263145"/>
                  </a:lnTo>
                  <a:lnTo>
                    <a:pt x="6443" y="302908"/>
                  </a:lnTo>
                  <a:lnTo>
                    <a:pt x="0" y="352383"/>
                  </a:lnTo>
                  <a:lnTo>
                    <a:pt x="430" y="407467"/>
                  </a:lnTo>
                  <a:lnTo>
                    <a:pt x="20352" y="465538"/>
                  </a:lnTo>
                  <a:lnTo>
                    <a:pt x="46816" y="521463"/>
                  </a:lnTo>
                  <a:lnTo>
                    <a:pt x="88569" y="582146"/>
                  </a:lnTo>
                  <a:lnTo>
                    <a:pt x="139716" y="641083"/>
                  </a:lnTo>
                  <a:lnTo>
                    <a:pt x="197816" y="694818"/>
                  </a:lnTo>
                  <a:lnTo>
                    <a:pt x="251477" y="741967"/>
                  </a:lnTo>
                  <a:lnTo>
                    <a:pt x="305931" y="777483"/>
                  </a:lnTo>
                  <a:lnTo>
                    <a:pt x="366005" y="812633"/>
                  </a:lnTo>
                  <a:lnTo>
                    <a:pt x="427367" y="842146"/>
                  </a:lnTo>
                  <a:lnTo>
                    <a:pt x="479161" y="865090"/>
                  </a:lnTo>
                  <a:lnTo>
                    <a:pt x="531332" y="882101"/>
                  </a:lnTo>
                  <a:lnTo>
                    <a:pt x="581369" y="896725"/>
                  </a:lnTo>
                  <a:lnTo>
                    <a:pt x="636313" y="909710"/>
                  </a:lnTo>
                  <a:lnTo>
                    <a:pt x="681727" y="911853"/>
                  </a:lnTo>
                  <a:lnTo>
                    <a:pt x="744316" y="905599"/>
                  </a:lnTo>
                  <a:lnTo>
                    <a:pt x="805495" y="896336"/>
                  </a:lnTo>
                  <a:lnTo>
                    <a:pt x="866155" y="882727"/>
                  </a:lnTo>
                  <a:lnTo>
                    <a:pt x="888818" y="874596"/>
                  </a:lnTo>
                  <a:lnTo>
                    <a:pt x="944463" y="835624"/>
                  </a:lnTo>
                  <a:lnTo>
                    <a:pt x="990133" y="778270"/>
                  </a:lnTo>
                  <a:lnTo>
                    <a:pt x="1010261" y="751895"/>
                  </a:lnTo>
                  <a:lnTo>
                    <a:pt x="1031960" y="694331"/>
                  </a:lnTo>
                  <a:lnTo>
                    <a:pt x="1046934" y="637690"/>
                  </a:lnTo>
                  <a:lnTo>
                    <a:pt x="1049505" y="583935"/>
                  </a:lnTo>
                  <a:lnTo>
                    <a:pt x="1038771" y="525468"/>
                  </a:lnTo>
                  <a:lnTo>
                    <a:pt x="1021418" y="465971"/>
                  </a:lnTo>
                  <a:lnTo>
                    <a:pt x="989928" y="404024"/>
                  </a:lnTo>
                  <a:lnTo>
                    <a:pt x="952189" y="346603"/>
                  </a:lnTo>
                  <a:lnTo>
                    <a:pt x="919729" y="317627"/>
                  </a:lnTo>
                  <a:lnTo>
                    <a:pt x="860305" y="272401"/>
                  </a:lnTo>
                  <a:lnTo>
                    <a:pt x="804106" y="238211"/>
                  </a:lnTo>
                  <a:lnTo>
                    <a:pt x="742615" y="203598"/>
                  </a:lnTo>
                  <a:lnTo>
                    <a:pt x="688398" y="175820"/>
                  </a:lnTo>
                  <a:lnTo>
                    <a:pt x="626346" y="150633"/>
                  </a:lnTo>
                  <a:lnTo>
                    <a:pt x="586883" y="124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2014-05-08T18:50:57Z</dcterms:created>
  <dcterms:modified xsi:type="dcterms:W3CDTF">2014-05-08T18:51:54Z</dcterms:modified>
</cp:coreProperties>
</file>